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 id="2147483652" r:id="rId2"/>
    <p:sldMasterId id="2147483664" r:id="rId3"/>
    <p:sldMasterId id="2147483670" r:id="rId4"/>
    <p:sldMasterId id="2147483683" r:id="rId5"/>
    <p:sldMasterId id="2147483705" r:id="rId6"/>
    <p:sldMasterId id="2147483721" r:id="rId7"/>
  </p:sldMasterIdLst>
  <p:notesMasterIdLst>
    <p:notesMasterId r:id="rId45"/>
  </p:notesMasterIdLst>
  <p:handoutMasterIdLst>
    <p:handoutMasterId r:id="rId46"/>
  </p:handoutMasterIdLst>
  <p:sldIdLst>
    <p:sldId id="2147374724" r:id="rId8"/>
    <p:sldId id="261" r:id="rId9"/>
    <p:sldId id="256" r:id="rId10"/>
    <p:sldId id="258" r:id="rId11"/>
    <p:sldId id="259" r:id="rId12"/>
    <p:sldId id="262" r:id="rId13"/>
    <p:sldId id="257" r:id="rId14"/>
    <p:sldId id="264" r:id="rId15"/>
    <p:sldId id="265" r:id="rId16"/>
    <p:sldId id="266" r:id="rId17"/>
    <p:sldId id="2147374717" r:id="rId18"/>
    <p:sldId id="276" r:id="rId19"/>
    <p:sldId id="2147374718" r:id="rId20"/>
    <p:sldId id="2147374723" r:id="rId21"/>
    <p:sldId id="2147374720" r:id="rId22"/>
    <p:sldId id="2147374722" r:id="rId23"/>
    <p:sldId id="267" r:id="rId24"/>
    <p:sldId id="512" r:id="rId25"/>
    <p:sldId id="538" r:id="rId26"/>
    <p:sldId id="571" r:id="rId27"/>
    <p:sldId id="572" r:id="rId28"/>
    <p:sldId id="484" r:id="rId29"/>
    <p:sldId id="573" r:id="rId30"/>
    <p:sldId id="291" r:id="rId31"/>
    <p:sldId id="292" r:id="rId32"/>
    <p:sldId id="293" r:id="rId33"/>
    <p:sldId id="294" r:id="rId34"/>
    <p:sldId id="2147374706" r:id="rId35"/>
    <p:sldId id="574" r:id="rId36"/>
    <p:sldId id="2147374705" r:id="rId37"/>
    <p:sldId id="351" r:id="rId38"/>
    <p:sldId id="2147374707" r:id="rId39"/>
    <p:sldId id="2147374708" r:id="rId40"/>
    <p:sldId id="2147374709" r:id="rId41"/>
    <p:sldId id="263" r:id="rId42"/>
    <p:sldId id="2147374710" r:id="rId43"/>
    <p:sldId id="2147374711" r:id="rId4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A529"/>
    <a:srgbClr val="BDCF00"/>
    <a:srgbClr val="007CBD"/>
    <a:srgbClr val="27279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B7EB08-70B3-4973-96DA-FFBE05510F27}" v="1" dt="2023-09-13T12:02:07.432"/>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4"/>
    <p:restoredTop sz="94650"/>
  </p:normalViewPr>
  <p:slideViewPr>
    <p:cSldViewPr snapToGrid="0" snapToObjects="1">
      <p:cViewPr varScale="1">
        <p:scale>
          <a:sx n="137" d="100"/>
          <a:sy n="137" d="100"/>
        </p:scale>
        <p:origin x="1056" y="12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352435-401C-2744-B9D9-EA12CDC2C3D7}" type="doc">
      <dgm:prSet loTypeId="urn:microsoft.com/office/officeart/2005/8/layout/lProcess3" loCatId="" qsTypeId="urn:microsoft.com/office/officeart/2005/8/quickstyle/simple1" qsCatId="simple" csTypeId="urn:microsoft.com/office/officeart/2005/8/colors/colorful5" csCatId="colorful" phldr="1"/>
      <dgm:spPr/>
      <dgm:t>
        <a:bodyPr/>
        <a:lstStyle/>
        <a:p>
          <a:endParaRPr lang="en-GB"/>
        </a:p>
      </dgm:t>
    </dgm:pt>
    <dgm:pt modelId="{2C04CC87-23D6-CB4C-95AF-0128AC64B925}">
      <dgm:prSet phldrT="[Text]" phldr="1" custT="1"/>
      <dgm:spPr/>
      <dgm:t>
        <a:bodyPr/>
        <a:lstStyle/>
        <a:p>
          <a:endParaRPr lang="en-GB" sz="1000" dirty="0"/>
        </a:p>
      </dgm:t>
    </dgm:pt>
    <dgm:pt modelId="{E600539C-B8DB-F94F-9777-AAC6CA0D10EE}" type="parTrans" cxnId="{56D850FF-3F9A-5646-90F0-9864A7556BCF}">
      <dgm:prSet/>
      <dgm:spPr/>
      <dgm:t>
        <a:bodyPr/>
        <a:lstStyle/>
        <a:p>
          <a:endParaRPr lang="en-GB" sz="1400"/>
        </a:p>
      </dgm:t>
    </dgm:pt>
    <dgm:pt modelId="{0436D108-3121-4F45-941F-DE217ECDAF12}" type="sibTrans" cxnId="{56D850FF-3F9A-5646-90F0-9864A7556BCF}">
      <dgm:prSet/>
      <dgm:spPr/>
      <dgm:t>
        <a:bodyPr/>
        <a:lstStyle/>
        <a:p>
          <a:endParaRPr lang="en-GB" sz="1400"/>
        </a:p>
      </dgm:t>
    </dgm:pt>
    <dgm:pt modelId="{53FB1742-4139-4549-AAE8-F58C370914EF}">
      <dgm:prSet phldrT="[Text]" custT="1"/>
      <dgm:spPr>
        <a:solidFill>
          <a:srgbClr val="FFC63E"/>
        </a:solidFill>
      </dgm:spPr>
      <dgm:t>
        <a:bodyPr/>
        <a:lstStyle/>
        <a:p>
          <a:r>
            <a:rPr lang="en-GB" sz="1200" dirty="0">
              <a:solidFill>
                <a:schemeClr val="tx1"/>
              </a:solidFill>
            </a:rPr>
            <a:t>Ambulance services in England attend 30,000 out of hospital cardiac arrests each year </a:t>
          </a:r>
        </a:p>
      </dgm:t>
    </dgm:pt>
    <dgm:pt modelId="{FEBF0BBD-3C3D-7242-BC6A-CFDE87148A13}" type="parTrans" cxnId="{72F734A6-0976-204C-BF27-A76CB29CBEDF}">
      <dgm:prSet/>
      <dgm:spPr/>
      <dgm:t>
        <a:bodyPr/>
        <a:lstStyle/>
        <a:p>
          <a:endParaRPr lang="en-GB" sz="1400"/>
        </a:p>
      </dgm:t>
    </dgm:pt>
    <dgm:pt modelId="{1843C60D-CAA3-884D-8D99-64D9C9713A40}" type="sibTrans" cxnId="{72F734A6-0976-204C-BF27-A76CB29CBEDF}">
      <dgm:prSet/>
      <dgm:spPr/>
      <dgm:t>
        <a:bodyPr/>
        <a:lstStyle/>
        <a:p>
          <a:endParaRPr lang="en-GB" sz="1400"/>
        </a:p>
      </dgm:t>
    </dgm:pt>
    <dgm:pt modelId="{E2BDC496-8D7F-104D-B4B8-6DD15ED96F08}">
      <dgm:prSet phldrT="[Text]" custT="1"/>
      <dgm:spPr>
        <a:solidFill>
          <a:schemeClr val="accent1">
            <a:lumMod val="75000"/>
          </a:schemeClr>
        </a:solidFill>
      </dgm:spPr>
      <dgm:t>
        <a:bodyPr/>
        <a:lstStyle/>
        <a:p>
          <a:r>
            <a:rPr lang="en-GB" sz="1200" dirty="0"/>
            <a:t>The Patient Transport Service (PTS) attends potentially vulnerable patients in their homes</a:t>
          </a:r>
        </a:p>
      </dgm:t>
    </dgm:pt>
    <dgm:pt modelId="{3809FAFF-DDFE-844E-93C1-EA272C673FF1}" type="parTrans" cxnId="{BCAC08DD-2BFA-9A40-B186-DB444DC74C60}">
      <dgm:prSet/>
      <dgm:spPr/>
      <dgm:t>
        <a:bodyPr/>
        <a:lstStyle/>
        <a:p>
          <a:endParaRPr lang="en-GB" sz="1400"/>
        </a:p>
      </dgm:t>
    </dgm:pt>
    <dgm:pt modelId="{40B2D91B-AD9E-7D4C-99A2-8175E2019E80}" type="sibTrans" cxnId="{BCAC08DD-2BFA-9A40-B186-DB444DC74C60}">
      <dgm:prSet/>
      <dgm:spPr/>
      <dgm:t>
        <a:bodyPr/>
        <a:lstStyle/>
        <a:p>
          <a:endParaRPr lang="en-GB" sz="1400"/>
        </a:p>
      </dgm:t>
    </dgm:pt>
    <dgm:pt modelId="{5DF2C189-A814-C240-9FAC-F265688591B4}">
      <dgm:prSet phldrT="[Text]" custT="1"/>
      <dgm:spPr>
        <a:solidFill>
          <a:srgbClr val="0070C0"/>
        </a:solidFill>
      </dgm:spPr>
      <dgm:t>
        <a:bodyPr/>
        <a:lstStyle/>
        <a:p>
          <a:r>
            <a:rPr lang="en-GB" sz="1200" dirty="0"/>
            <a:t>Raising awareness amongst crews about social prescribing e.g. for social isolation, cost-of-living issues</a:t>
          </a:r>
        </a:p>
      </dgm:t>
    </dgm:pt>
    <dgm:pt modelId="{E0C897E6-E11B-6049-A50D-3B92A10EE4BA}" type="parTrans" cxnId="{D6D89CC4-72B2-1145-9051-CD6A7BCF5688}">
      <dgm:prSet/>
      <dgm:spPr/>
      <dgm:t>
        <a:bodyPr/>
        <a:lstStyle/>
        <a:p>
          <a:endParaRPr lang="en-GB" sz="1400"/>
        </a:p>
      </dgm:t>
    </dgm:pt>
    <dgm:pt modelId="{5604D829-1F09-1D4E-BAD1-8EF6A18D5BDA}" type="sibTrans" cxnId="{D6D89CC4-72B2-1145-9051-CD6A7BCF5688}">
      <dgm:prSet/>
      <dgm:spPr/>
      <dgm:t>
        <a:bodyPr/>
        <a:lstStyle/>
        <a:p>
          <a:endParaRPr lang="en-GB" sz="1400"/>
        </a:p>
      </dgm:t>
    </dgm:pt>
    <dgm:pt modelId="{479822BB-6C4E-3F49-9399-CEA0CEEC65AC}">
      <dgm:prSet phldrT="[Text]" custT="1"/>
      <dgm:spPr>
        <a:solidFill>
          <a:srgbClr val="FFDB3B"/>
        </a:solidFill>
      </dgm:spPr>
      <dgm:t>
        <a:bodyPr/>
        <a:lstStyle/>
        <a:p>
          <a:r>
            <a:rPr lang="en-GB" sz="1200" dirty="0">
              <a:solidFill>
                <a:schemeClr val="tx1"/>
              </a:solidFill>
            </a:rPr>
            <a:t>Mapping out areas of high incidence and low AED density to inform future AED placement </a:t>
          </a:r>
        </a:p>
      </dgm:t>
    </dgm:pt>
    <dgm:pt modelId="{34A26434-1A27-9E43-BCE6-CA34D8EBEB4C}" type="parTrans" cxnId="{1A0B7EF5-C24D-E741-AF91-BD9FE54B96A4}">
      <dgm:prSet/>
      <dgm:spPr/>
      <dgm:t>
        <a:bodyPr/>
        <a:lstStyle/>
        <a:p>
          <a:endParaRPr lang="en-GB" sz="1400"/>
        </a:p>
      </dgm:t>
    </dgm:pt>
    <dgm:pt modelId="{B21D87DE-BF64-D148-B9FC-B9AB24D8A020}" type="sibTrans" cxnId="{1A0B7EF5-C24D-E741-AF91-BD9FE54B96A4}">
      <dgm:prSet/>
      <dgm:spPr/>
      <dgm:t>
        <a:bodyPr/>
        <a:lstStyle/>
        <a:p>
          <a:endParaRPr lang="en-GB" sz="1400"/>
        </a:p>
      </dgm:t>
    </dgm:pt>
    <dgm:pt modelId="{78BB9684-F227-A843-B6CF-76ACAB4EBADF}">
      <dgm:prSet phldrT="[Text]" custT="1"/>
      <dgm:spPr>
        <a:solidFill>
          <a:srgbClr val="92D050"/>
        </a:solidFill>
      </dgm:spPr>
      <dgm:t>
        <a:bodyPr/>
        <a:lstStyle/>
        <a:p>
          <a:r>
            <a:rPr lang="en-GB" sz="1000" dirty="0">
              <a:solidFill>
                <a:schemeClr val="tx1"/>
              </a:solidFill>
            </a:rPr>
            <a:t>Incorporate social value into Trust strategies, social value considerations in procurement, transition to electric vehicles </a:t>
          </a:r>
        </a:p>
      </dgm:t>
    </dgm:pt>
    <dgm:pt modelId="{07F535B2-9D3F-7D40-BBE2-CF2A270B41CE}" type="parTrans" cxnId="{1AD90AA4-707B-C647-9F5F-20A6867A5BF8}">
      <dgm:prSet/>
      <dgm:spPr/>
      <dgm:t>
        <a:bodyPr/>
        <a:lstStyle/>
        <a:p>
          <a:endParaRPr lang="en-GB" sz="1400"/>
        </a:p>
      </dgm:t>
    </dgm:pt>
    <dgm:pt modelId="{716E6471-C794-7048-B98F-CD87D519E582}" type="sibTrans" cxnId="{1AD90AA4-707B-C647-9F5F-20A6867A5BF8}">
      <dgm:prSet/>
      <dgm:spPr/>
      <dgm:t>
        <a:bodyPr/>
        <a:lstStyle/>
        <a:p>
          <a:endParaRPr lang="en-GB" sz="1400"/>
        </a:p>
      </dgm:t>
    </dgm:pt>
    <dgm:pt modelId="{CC68F826-E92E-8045-B515-861558B54DC1}">
      <dgm:prSet phldrT="[Text]" custT="1"/>
      <dgm:spPr>
        <a:solidFill>
          <a:srgbClr val="00B050"/>
        </a:solidFill>
      </dgm:spPr>
      <dgm:t>
        <a:bodyPr/>
        <a:lstStyle/>
        <a:p>
          <a:r>
            <a:rPr lang="en-GB" sz="1200" dirty="0">
              <a:solidFill>
                <a:schemeClr val="bg1"/>
              </a:solidFill>
            </a:rPr>
            <a:t>Ambulance services are a large employer, procure many goods and services, and maintain a large fleet</a:t>
          </a:r>
        </a:p>
      </dgm:t>
    </dgm:pt>
    <dgm:pt modelId="{23496BE2-D522-B141-96AC-38BF60704CAA}" type="sibTrans" cxnId="{B1736CFE-5AB5-E242-B318-5F146F74280B}">
      <dgm:prSet/>
      <dgm:spPr/>
      <dgm:t>
        <a:bodyPr/>
        <a:lstStyle/>
        <a:p>
          <a:endParaRPr lang="en-GB" sz="1400"/>
        </a:p>
      </dgm:t>
    </dgm:pt>
    <dgm:pt modelId="{321DA56F-998F-DE48-ADB9-962908977123}" type="parTrans" cxnId="{B1736CFE-5AB5-E242-B318-5F146F74280B}">
      <dgm:prSet/>
      <dgm:spPr/>
      <dgm:t>
        <a:bodyPr/>
        <a:lstStyle/>
        <a:p>
          <a:endParaRPr lang="en-GB" sz="1400"/>
        </a:p>
      </dgm:t>
    </dgm:pt>
    <dgm:pt modelId="{ACD2B325-93F2-6842-A06A-98992161ADA5}" type="pres">
      <dgm:prSet presAssocID="{61352435-401C-2744-B9D9-EA12CDC2C3D7}" presName="Name0" presStyleCnt="0">
        <dgm:presLayoutVars>
          <dgm:chPref val="3"/>
          <dgm:dir/>
          <dgm:animLvl val="lvl"/>
          <dgm:resizeHandles/>
        </dgm:presLayoutVars>
      </dgm:prSet>
      <dgm:spPr/>
    </dgm:pt>
    <dgm:pt modelId="{68CF8EDB-F81C-3A47-9DF4-D00012347578}" type="pres">
      <dgm:prSet presAssocID="{CC68F826-E92E-8045-B515-861558B54DC1}" presName="horFlow" presStyleCnt="0"/>
      <dgm:spPr/>
    </dgm:pt>
    <dgm:pt modelId="{6C5DE585-88FA-F848-9136-E06D008DD1FB}" type="pres">
      <dgm:prSet presAssocID="{CC68F826-E92E-8045-B515-861558B54DC1}" presName="bigChev" presStyleLbl="node1" presStyleIdx="0" presStyleCnt="7" custLinFactNeighborX="1353" custLinFactNeighborY="-524"/>
      <dgm:spPr/>
    </dgm:pt>
    <dgm:pt modelId="{52401F44-A887-E048-A7BA-58CBF9B9BB8C}" type="pres">
      <dgm:prSet presAssocID="{CC68F826-E92E-8045-B515-861558B54DC1}" presName="vSp" presStyleCnt="0"/>
      <dgm:spPr/>
    </dgm:pt>
    <dgm:pt modelId="{2C577EEF-CA56-204A-A946-9E977C33B8BE}" type="pres">
      <dgm:prSet presAssocID="{2C04CC87-23D6-CB4C-95AF-0128AC64B925}" presName="horFlow" presStyleCnt="0"/>
      <dgm:spPr/>
    </dgm:pt>
    <dgm:pt modelId="{EBBD527F-CDEB-5944-BACE-D41A1D401DDC}" type="pres">
      <dgm:prSet presAssocID="{2C04CC87-23D6-CB4C-95AF-0128AC64B925}" presName="bigChev" presStyleLbl="node1" presStyleIdx="1" presStyleCnt="7"/>
      <dgm:spPr/>
    </dgm:pt>
    <dgm:pt modelId="{0595FC5C-4B8A-8D43-95DC-41453DDBECC9}" type="pres">
      <dgm:prSet presAssocID="{2C04CC87-23D6-CB4C-95AF-0128AC64B925}" presName="vSp" presStyleCnt="0"/>
      <dgm:spPr/>
    </dgm:pt>
    <dgm:pt modelId="{D3D3A9CF-DC6B-4348-985C-377E2C73F486}" type="pres">
      <dgm:prSet presAssocID="{53FB1742-4139-4549-AAE8-F58C370914EF}" presName="horFlow" presStyleCnt="0"/>
      <dgm:spPr/>
    </dgm:pt>
    <dgm:pt modelId="{86DDAB12-67B0-2E43-8BBA-8880264274FF}" type="pres">
      <dgm:prSet presAssocID="{53FB1742-4139-4549-AAE8-F58C370914EF}" presName="bigChev" presStyleLbl="node1" presStyleIdx="2" presStyleCnt="7" custLinFactY="-14111" custLinFactNeighborX="-556" custLinFactNeighborY="-100000"/>
      <dgm:spPr/>
    </dgm:pt>
    <dgm:pt modelId="{72E393A2-3CF9-8943-8C10-6E9BBA1FBEED}" type="pres">
      <dgm:prSet presAssocID="{53FB1742-4139-4549-AAE8-F58C370914EF}" presName="vSp" presStyleCnt="0"/>
      <dgm:spPr/>
    </dgm:pt>
    <dgm:pt modelId="{FF3D682B-3BBC-7D42-B2AD-6A915FDEFBAF}" type="pres">
      <dgm:prSet presAssocID="{479822BB-6C4E-3F49-9399-CEA0CEEC65AC}" presName="horFlow" presStyleCnt="0"/>
      <dgm:spPr/>
    </dgm:pt>
    <dgm:pt modelId="{C50E23A1-75DE-7A4A-85A6-0071B4492CFE}" type="pres">
      <dgm:prSet presAssocID="{479822BB-6C4E-3F49-9399-CEA0CEEC65AC}" presName="bigChev" presStyleLbl="node1" presStyleIdx="3" presStyleCnt="7" custLinFactY="-100000" custLinFactNeighborX="83331" custLinFactNeighborY="-128110"/>
      <dgm:spPr/>
    </dgm:pt>
    <dgm:pt modelId="{41F9D63A-0E07-3F41-B5DF-65654CE84F2A}" type="pres">
      <dgm:prSet presAssocID="{479822BB-6C4E-3F49-9399-CEA0CEEC65AC}" presName="vSp" presStyleCnt="0"/>
      <dgm:spPr/>
    </dgm:pt>
    <dgm:pt modelId="{21F3F657-AE1D-9541-A02A-3057905487EE}" type="pres">
      <dgm:prSet presAssocID="{E2BDC496-8D7F-104D-B4B8-6DD15ED96F08}" presName="horFlow" presStyleCnt="0"/>
      <dgm:spPr/>
    </dgm:pt>
    <dgm:pt modelId="{64B56141-24B3-2346-93E5-BA1137D463E6}" type="pres">
      <dgm:prSet presAssocID="{E2BDC496-8D7F-104D-B4B8-6DD15ED96F08}" presName="bigChev" presStyleLbl="node1" presStyleIdx="4" presStyleCnt="7" custLinFactY="-100000" custLinFactNeighborX="-2225" custLinFactNeighborY="-136423"/>
      <dgm:spPr/>
    </dgm:pt>
    <dgm:pt modelId="{2BBBBD20-D570-C043-8BFE-CE2683EC78B6}" type="pres">
      <dgm:prSet presAssocID="{E2BDC496-8D7F-104D-B4B8-6DD15ED96F08}" presName="vSp" presStyleCnt="0"/>
      <dgm:spPr/>
    </dgm:pt>
    <dgm:pt modelId="{90815BFA-952D-4C41-9172-54AA07F5C1BB}" type="pres">
      <dgm:prSet presAssocID="{5DF2C189-A814-C240-9FAC-F265688591B4}" presName="horFlow" presStyleCnt="0"/>
      <dgm:spPr/>
    </dgm:pt>
    <dgm:pt modelId="{30C841CD-15DC-DC4F-838E-5473351B3FED}" type="pres">
      <dgm:prSet presAssocID="{5DF2C189-A814-C240-9FAC-F265688591B4}" presName="bigChev" presStyleLbl="node1" presStyleIdx="5" presStyleCnt="7" custLinFactY="-150422" custLinFactNeighborX="82219" custLinFactNeighborY="-200000"/>
      <dgm:spPr/>
    </dgm:pt>
    <dgm:pt modelId="{777CDFDA-6C2D-A94A-AB5A-DDCA77D14B0A}" type="pres">
      <dgm:prSet presAssocID="{5DF2C189-A814-C240-9FAC-F265688591B4}" presName="vSp" presStyleCnt="0"/>
      <dgm:spPr/>
    </dgm:pt>
    <dgm:pt modelId="{A388BD6B-126D-FB46-B1B9-EF637BE818B3}" type="pres">
      <dgm:prSet presAssocID="{78BB9684-F227-A843-B6CF-76ACAB4EBADF}" presName="horFlow" presStyleCnt="0"/>
      <dgm:spPr/>
    </dgm:pt>
    <dgm:pt modelId="{70957736-56E7-0C4C-9E5F-AE390A219296}" type="pres">
      <dgm:prSet presAssocID="{78BB9684-F227-A843-B6CF-76ACAB4EBADF}" presName="bigChev" presStyleLbl="node1" presStyleIdx="6" presStyleCnt="7" custLinFactY="-300000" custLinFactNeighborX="85388" custLinFactNeighborY="-385326"/>
      <dgm:spPr/>
    </dgm:pt>
  </dgm:ptLst>
  <dgm:cxnLst>
    <dgm:cxn modelId="{1128C706-35E0-4745-8342-3BE344723927}" type="presOf" srcId="{78BB9684-F227-A843-B6CF-76ACAB4EBADF}" destId="{70957736-56E7-0C4C-9E5F-AE390A219296}" srcOrd="0" destOrd="0" presId="urn:microsoft.com/office/officeart/2005/8/layout/lProcess3"/>
    <dgm:cxn modelId="{85521A77-1246-1943-9272-B97ED719AF07}" type="presOf" srcId="{53FB1742-4139-4549-AAE8-F58C370914EF}" destId="{86DDAB12-67B0-2E43-8BBA-8880264274FF}" srcOrd="0" destOrd="0" presId="urn:microsoft.com/office/officeart/2005/8/layout/lProcess3"/>
    <dgm:cxn modelId="{E502E45A-166D-5E44-8DAB-624A6EEF5F24}" type="presOf" srcId="{E2BDC496-8D7F-104D-B4B8-6DD15ED96F08}" destId="{64B56141-24B3-2346-93E5-BA1137D463E6}" srcOrd="0" destOrd="0" presId="urn:microsoft.com/office/officeart/2005/8/layout/lProcess3"/>
    <dgm:cxn modelId="{E12B0792-EBBF-D640-8D01-FC66AFEC3D99}" type="presOf" srcId="{5DF2C189-A814-C240-9FAC-F265688591B4}" destId="{30C841CD-15DC-DC4F-838E-5473351B3FED}" srcOrd="0" destOrd="0" presId="urn:microsoft.com/office/officeart/2005/8/layout/lProcess3"/>
    <dgm:cxn modelId="{B1F97995-3347-DF45-8D35-E2A67D94549A}" type="presOf" srcId="{61352435-401C-2744-B9D9-EA12CDC2C3D7}" destId="{ACD2B325-93F2-6842-A06A-98992161ADA5}" srcOrd="0" destOrd="0" presId="urn:microsoft.com/office/officeart/2005/8/layout/lProcess3"/>
    <dgm:cxn modelId="{D1C0A098-FD10-4147-81AC-C1971F3F0FD6}" type="presOf" srcId="{CC68F826-E92E-8045-B515-861558B54DC1}" destId="{6C5DE585-88FA-F848-9136-E06D008DD1FB}" srcOrd="0" destOrd="0" presId="urn:microsoft.com/office/officeart/2005/8/layout/lProcess3"/>
    <dgm:cxn modelId="{1AD90AA4-707B-C647-9F5F-20A6867A5BF8}" srcId="{61352435-401C-2744-B9D9-EA12CDC2C3D7}" destId="{78BB9684-F227-A843-B6CF-76ACAB4EBADF}" srcOrd="6" destOrd="0" parTransId="{07F535B2-9D3F-7D40-BBE2-CF2A270B41CE}" sibTransId="{716E6471-C794-7048-B98F-CD87D519E582}"/>
    <dgm:cxn modelId="{72F734A6-0976-204C-BF27-A76CB29CBEDF}" srcId="{61352435-401C-2744-B9D9-EA12CDC2C3D7}" destId="{53FB1742-4139-4549-AAE8-F58C370914EF}" srcOrd="2" destOrd="0" parTransId="{FEBF0BBD-3C3D-7242-BC6A-CFDE87148A13}" sibTransId="{1843C60D-CAA3-884D-8D99-64D9C9713A40}"/>
    <dgm:cxn modelId="{D6D89CC4-72B2-1145-9051-CD6A7BCF5688}" srcId="{61352435-401C-2744-B9D9-EA12CDC2C3D7}" destId="{5DF2C189-A814-C240-9FAC-F265688591B4}" srcOrd="5" destOrd="0" parTransId="{E0C897E6-E11B-6049-A50D-3B92A10EE4BA}" sibTransId="{5604D829-1F09-1D4E-BAD1-8EF6A18D5BDA}"/>
    <dgm:cxn modelId="{BCAC08DD-2BFA-9A40-B186-DB444DC74C60}" srcId="{61352435-401C-2744-B9D9-EA12CDC2C3D7}" destId="{E2BDC496-8D7F-104D-B4B8-6DD15ED96F08}" srcOrd="4" destOrd="0" parTransId="{3809FAFF-DDFE-844E-93C1-EA272C673FF1}" sibTransId="{40B2D91B-AD9E-7D4C-99A2-8175E2019E80}"/>
    <dgm:cxn modelId="{34EB39E0-E068-7041-BCB4-4EA3EE679E72}" type="presOf" srcId="{479822BB-6C4E-3F49-9399-CEA0CEEC65AC}" destId="{C50E23A1-75DE-7A4A-85A6-0071B4492CFE}" srcOrd="0" destOrd="0" presId="urn:microsoft.com/office/officeart/2005/8/layout/lProcess3"/>
    <dgm:cxn modelId="{8A621DF4-EC1B-5F4D-B1D6-ECF5CA2AB000}" type="presOf" srcId="{2C04CC87-23D6-CB4C-95AF-0128AC64B925}" destId="{EBBD527F-CDEB-5944-BACE-D41A1D401DDC}" srcOrd="0" destOrd="0" presId="urn:microsoft.com/office/officeart/2005/8/layout/lProcess3"/>
    <dgm:cxn modelId="{1A0B7EF5-C24D-E741-AF91-BD9FE54B96A4}" srcId="{61352435-401C-2744-B9D9-EA12CDC2C3D7}" destId="{479822BB-6C4E-3F49-9399-CEA0CEEC65AC}" srcOrd="3" destOrd="0" parTransId="{34A26434-1A27-9E43-BCE6-CA34D8EBEB4C}" sibTransId="{B21D87DE-BF64-D148-B9FC-B9AB24D8A020}"/>
    <dgm:cxn modelId="{B1736CFE-5AB5-E242-B318-5F146F74280B}" srcId="{61352435-401C-2744-B9D9-EA12CDC2C3D7}" destId="{CC68F826-E92E-8045-B515-861558B54DC1}" srcOrd="0" destOrd="0" parTransId="{321DA56F-998F-DE48-ADB9-962908977123}" sibTransId="{23496BE2-D522-B141-96AC-38BF60704CAA}"/>
    <dgm:cxn modelId="{56D850FF-3F9A-5646-90F0-9864A7556BCF}" srcId="{61352435-401C-2744-B9D9-EA12CDC2C3D7}" destId="{2C04CC87-23D6-CB4C-95AF-0128AC64B925}" srcOrd="1" destOrd="0" parTransId="{E600539C-B8DB-F94F-9777-AAC6CA0D10EE}" sibTransId="{0436D108-3121-4F45-941F-DE217ECDAF12}"/>
    <dgm:cxn modelId="{0CE2D1DD-6927-D549-8B19-F294D0F4AC91}" type="presParOf" srcId="{ACD2B325-93F2-6842-A06A-98992161ADA5}" destId="{68CF8EDB-F81C-3A47-9DF4-D00012347578}" srcOrd="0" destOrd="0" presId="urn:microsoft.com/office/officeart/2005/8/layout/lProcess3"/>
    <dgm:cxn modelId="{94D07444-4107-6741-A0C8-2BC7F9073949}" type="presParOf" srcId="{68CF8EDB-F81C-3A47-9DF4-D00012347578}" destId="{6C5DE585-88FA-F848-9136-E06D008DD1FB}" srcOrd="0" destOrd="0" presId="urn:microsoft.com/office/officeart/2005/8/layout/lProcess3"/>
    <dgm:cxn modelId="{521D1B07-4B90-CF4D-8EBA-C4B4B30A2327}" type="presParOf" srcId="{ACD2B325-93F2-6842-A06A-98992161ADA5}" destId="{52401F44-A887-E048-A7BA-58CBF9B9BB8C}" srcOrd="1" destOrd="0" presId="urn:microsoft.com/office/officeart/2005/8/layout/lProcess3"/>
    <dgm:cxn modelId="{3F64975A-29A9-C640-90A5-8D0821279367}" type="presParOf" srcId="{ACD2B325-93F2-6842-A06A-98992161ADA5}" destId="{2C577EEF-CA56-204A-A946-9E977C33B8BE}" srcOrd="2" destOrd="0" presId="urn:microsoft.com/office/officeart/2005/8/layout/lProcess3"/>
    <dgm:cxn modelId="{847B5E4B-D5F6-204A-A9D2-AD7AD991872E}" type="presParOf" srcId="{2C577EEF-CA56-204A-A946-9E977C33B8BE}" destId="{EBBD527F-CDEB-5944-BACE-D41A1D401DDC}" srcOrd="0" destOrd="0" presId="urn:microsoft.com/office/officeart/2005/8/layout/lProcess3"/>
    <dgm:cxn modelId="{B97771BC-3B63-2548-BCDF-12416E303CEB}" type="presParOf" srcId="{ACD2B325-93F2-6842-A06A-98992161ADA5}" destId="{0595FC5C-4B8A-8D43-95DC-41453DDBECC9}" srcOrd="3" destOrd="0" presId="urn:microsoft.com/office/officeart/2005/8/layout/lProcess3"/>
    <dgm:cxn modelId="{F4D214C5-6D31-7E44-B578-B272DE080B09}" type="presParOf" srcId="{ACD2B325-93F2-6842-A06A-98992161ADA5}" destId="{D3D3A9CF-DC6B-4348-985C-377E2C73F486}" srcOrd="4" destOrd="0" presId="urn:microsoft.com/office/officeart/2005/8/layout/lProcess3"/>
    <dgm:cxn modelId="{5CEF1657-F4B6-634D-B873-437A50C4C1B5}" type="presParOf" srcId="{D3D3A9CF-DC6B-4348-985C-377E2C73F486}" destId="{86DDAB12-67B0-2E43-8BBA-8880264274FF}" srcOrd="0" destOrd="0" presId="urn:microsoft.com/office/officeart/2005/8/layout/lProcess3"/>
    <dgm:cxn modelId="{FF4304B5-08E8-E948-B673-6BE75F9A7950}" type="presParOf" srcId="{ACD2B325-93F2-6842-A06A-98992161ADA5}" destId="{72E393A2-3CF9-8943-8C10-6E9BBA1FBEED}" srcOrd="5" destOrd="0" presId="urn:microsoft.com/office/officeart/2005/8/layout/lProcess3"/>
    <dgm:cxn modelId="{087A915F-7271-9B41-B517-BB8309EA90F4}" type="presParOf" srcId="{ACD2B325-93F2-6842-A06A-98992161ADA5}" destId="{FF3D682B-3BBC-7D42-B2AD-6A915FDEFBAF}" srcOrd="6" destOrd="0" presId="urn:microsoft.com/office/officeart/2005/8/layout/lProcess3"/>
    <dgm:cxn modelId="{E4F49C15-FE38-6142-AC18-2F70CBB994C7}" type="presParOf" srcId="{FF3D682B-3BBC-7D42-B2AD-6A915FDEFBAF}" destId="{C50E23A1-75DE-7A4A-85A6-0071B4492CFE}" srcOrd="0" destOrd="0" presId="urn:microsoft.com/office/officeart/2005/8/layout/lProcess3"/>
    <dgm:cxn modelId="{69421ACC-4C2E-3E44-9A6D-7C3CF74E86D4}" type="presParOf" srcId="{ACD2B325-93F2-6842-A06A-98992161ADA5}" destId="{41F9D63A-0E07-3F41-B5DF-65654CE84F2A}" srcOrd="7" destOrd="0" presId="urn:microsoft.com/office/officeart/2005/8/layout/lProcess3"/>
    <dgm:cxn modelId="{8B57E78E-53B4-BB4C-A290-F9A5BAB463C9}" type="presParOf" srcId="{ACD2B325-93F2-6842-A06A-98992161ADA5}" destId="{21F3F657-AE1D-9541-A02A-3057905487EE}" srcOrd="8" destOrd="0" presId="urn:microsoft.com/office/officeart/2005/8/layout/lProcess3"/>
    <dgm:cxn modelId="{F2263316-B3B1-6047-A7DB-4F32002433C3}" type="presParOf" srcId="{21F3F657-AE1D-9541-A02A-3057905487EE}" destId="{64B56141-24B3-2346-93E5-BA1137D463E6}" srcOrd="0" destOrd="0" presId="urn:microsoft.com/office/officeart/2005/8/layout/lProcess3"/>
    <dgm:cxn modelId="{3EA42D91-5CC8-D84F-A130-FE7DF53896F4}" type="presParOf" srcId="{ACD2B325-93F2-6842-A06A-98992161ADA5}" destId="{2BBBBD20-D570-C043-8BFE-CE2683EC78B6}" srcOrd="9" destOrd="0" presId="urn:microsoft.com/office/officeart/2005/8/layout/lProcess3"/>
    <dgm:cxn modelId="{96276A28-5203-514D-8E33-5CF02DB3CDFF}" type="presParOf" srcId="{ACD2B325-93F2-6842-A06A-98992161ADA5}" destId="{90815BFA-952D-4C41-9172-54AA07F5C1BB}" srcOrd="10" destOrd="0" presId="urn:microsoft.com/office/officeart/2005/8/layout/lProcess3"/>
    <dgm:cxn modelId="{ADE2770C-70F3-FB47-993C-E79F65A85A28}" type="presParOf" srcId="{90815BFA-952D-4C41-9172-54AA07F5C1BB}" destId="{30C841CD-15DC-DC4F-838E-5473351B3FED}" srcOrd="0" destOrd="0" presId="urn:microsoft.com/office/officeart/2005/8/layout/lProcess3"/>
    <dgm:cxn modelId="{77305C89-9E0D-604D-9620-D1847CDC5BE7}" type="presParOf" srcId="{ACD2B325-93F2-6842-A06A-98992161ADA5}" destId="{777CDFDA-6C2D-A94A-AB5A-DDCA77D14B0A}" srcOrd="11" destOrd="0" presId="urn:microsoft.com/office/officeart/2005/8/layout/lProcess3"/>
    <dgm:cxn modelId="{0F242F5F-26B3-E747-8888-38F02B3C0290}" type="presParOf" srcId="{ACD2B325-93F2-6842-A06A-98992161ADA5}" destId="{A388BD6B-126D-FB46-B1B9-EF637BE818B3}" srcOrd="12" destOrd="0" presId="urn:microsoft.com/office/officeart/2005/8/layout/lProcess3"/>
    <dgm:cxn modelId="{15EC17E6-D6C4-7844-BCC4-5D17C7691849}" type="presParOf" srcId="{A388BD6B-126D-FB46-B1B9-EF637BE818B3}" destId="{70957736-56E7-0C4C-9E5F-AE390A219296}"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1352435-401C-2744-B9D9-EA12CDC2C3D7}" type="doc">
      <dgm:prSet loTypeId="urn:microsoft.com/office/officeart/2005/8/layout/lProcess3" loCatId="" qsTypeId="urn:microsoft.com/office/officeart/2005/8/quickstyle/simple1" qsCatId="simple" csTypeId="urn:microsoft.com/office/officeart/2005/8/colors/colorful5" csCatId="colorful" phldr="1"/>
      <dgm:spPr/>
      <dgm:t>
        <a:bodyPr/>
        <a:lstStyle/>
        <a:p>
          <a:endParaRPr lang="en-GB"/>
        </a:p>
      </dgm:t>
    </dgm:pt>
    <dgm:pt modelId="{CC68F826-E92E-8045-B515-861558B54DC1}">
      <dgm:prSet phldrT="[Text]" custT="1"/>
      <dgm:spPr>
        <a:solidFill>
          <a:schemeClr val="accent1">
            <a:lumMod val="75000"/>
          </a:schemeClr>
        </a:solidFill>
      </dgm:spPr>
      <dgm:t>
        <a:bodyPr/>
        <a:lstStyle/>
        <a:p>
          <a:r>
            <a:rPr lang="en-GB" sz="1400" dirty="0"/>
            <a:t>NWAS takes 2 million BP readings per year </a:t>
          </a:r>
        </a:p>
      </dgm:t>
    </dgm:pt>
    <dgm:pt modelId="{321DA56F-998F-DE48-ADB9-962908977123}" type="parTrans" cxnId="{B1736CFE-5AB5-E242-B318-5F146F74280B}">
      <dgm:prSet/>
      <dgm:spPr/>
      <dgm:t>
        <a:bodyPr/>
        <a:lstStyle/>
        <a:p>
          <a:endParaRPr lang="en-GB" sz="1400"/>
        </a:p>
      </dgm:t>
    </dgm:pt>
    <dgm:pt modelId="{23496BE2-D522-B141-96AC-38BF60704CAA}" type="sibTrans" cxnId="{B1736CFE-5AB5-E242-B318-5F146F74280B}">
      <dgm:prSet/>
      <dgm:spPr/>
      <dgm:t>
        <a:bodyPr/>
        <a:lstStyle/>
        <a:p>
          <a:endParaRPr lang="en-GB" sz="1400"/>
        </a:p>
      </dgm:t>
    </dgm:pt>
    <dgm:pt modelId="{2C04CC87-23D6-CB4C-95AF-0128AC64B925}">
      <dgm:prSet phldrT="[Text]" custT="1"/>
      <dgm:spPr>
        <a:solidFill>
          <a:schemeClr val="accent6">
            <a:lumMod val="75000"/>
          </a:schemeClr>
        </a:solidFill>
      </dgm:spPr>
      <dgm:t>
        <a:bodyPr/>
        <a:lstStyle/>
        <a:p>
          <a:r>
            <a:rPr lang="en-GB" sz="1200" dirty="0"/>
            <a:t>NWAS responds to 10,000 falls per month, 75% are in the over 65s </a:t>
          </a:r>
        </a:p>
      </dgm:t>
    </dgm:pt>
    <dgm:pt modelId="{E600539C-B8DB-F94F-9777-AAC6CA0D10EE}" type="parTrans" cxnId="{56D850FF-3F9A-5646-90F0-9864A7556BCF}">
      <dgm:prSet/>
      <dgm:spPr/>
      <dgm:t>
        <a:bodyPr/>
        <a:lstStyle/>
        <a:p>
          <a:endParaRPr lang="en-GB" sz="1400"/>
        </a:p>
      </dgm:t>
    </dgm:pt>
    <dgm:pt modelId="{0436D108-3121-4F45-941F-DE217ECDAF12}" type="sibTrans" cxnId="{56D850FF-3F9A-5646-90F0-9864A7556BCF}">
      <dgm:prSet/>
      <dgm:spPr/>
      <dgm:t>
        <a:bodyPr/>
        <a:lstStyle/>
        <a:p>
          <a:endParaRPr lang="en-GB" sz="1400"/>
        </a:p>
      </dgm:t>
    </dgm:pt>
    <dgm:pt modelId="{53FB1742-4139-4549-AAE8-F58C370914EF}">
      <dgm:prSet phldrT="[Text]" custT="1"/>
      <dgm:spPr>
        <a:solidFill>
          <a:srgbClr val="FFC63E"/>
        </a:solidFill>
      </dgm:spPr>
      <dgm:t>
        <a:bodyPr/>
        <a:lstStyle/>
        <a:p>
          <a:r>
            <a:rPr lang="en-GB" sz="1600" dirty="0">
              <a:solidFill>
                <a:schemeClr val="tx1"/>
              </a:solidFill>
            </a:rPr>
            <a:t>Accidents and Trauma</a:t>
          </a:r>
        </a:p>
      </dgm:t>
    </dgm:pt>
    <dgm:pt modelId="{FEBF0BBD-3C3D-7242-BC6A-CFDE87148A13}" type="parTrans" cxnId="{72F734A6-0976-204C-BF27-A76CB29CBEDF}">
      <dgm:prSet/>
      <dgm:spPr/>
      <dgm:t>
        <a:bodyPr/>
        <a:lstStyle/>
        <a:p>
          <a:endParaRPr lang="en-GB" sz="1400"/>
        </a:p>
      </dgm:t>
    </dgm:pt>
    <dgm:pt modelId="{1843C60D-CAA3-884D-8D99-64D9C9713A40}" type="sibTrans" cxnId="{72F734A6-0976-204C-BF27-A76CB29CBEDF}">
      <dgm:prSet/>
      <dgm:spPr/>
      <dgm:t>
        <a:bodyPr/>
        <a:lstStyle/>
        <a:p>
          <a:endParaRPr lang="en-GB" sz="1400"/>
        </a:p>
      </dgm:t>
    </dgm:pt>
    <dgm:pt modelId="{E2BDC496-8D7F-104D-B4B8-6DD15ED96F08}">
      <dgm:prSet phldrT="[Text]" custT="1"/>
      <dgm:spPr>
        <a:solidFill>
          <a:srgbClr val="009051"/>
        </a:solidFill>
      </dgm:spPr>
      <dgm:t>
        <a:bodyPr/>
        <a:lstStyle/>
        <a:p>
          <a:r>
            <a:rPr lang="en-GB" sz="1100" dirty="0"/>
            <a:t>Ambulance Services may be the only healthcare contact following drug overdoses</a:t>
          </a:r>
          <a:endParaRPr lang="en-GB" sz="1100" dirty="0">
            <a:solidFill>
              <a:schemeClr val="tx1"/>
            </a:solidFill>
          </a:endParaRPr>
        </a:p>
      </dgm:t>
    </dgm:pt>
    <dgm:pt modelId="{3809FAFF-DDFE-844E-93C1-EA272C673FF1}" type="parTrans" cxnId="{BCAC08DD-2BFA-9A40-B186-DB444DC74C60}">
      <dgm:prSet/>
      <dgm:spPr/>
      <dgm:t>
        <a:bodyPr/>
        <a:lstStyle/>
        <a:p>
          <a:endParaRPr lang="en-GB" sz="1400"/>
        </a:p>
      </dgm:t>
    </dgm:pt>
    <dgm:pt modelId="{40B2D91B-AD9E-7D4C-99A2-8175E2019E80}" type="sibTrans" cxnId="{BCAC08DD-2BFA-9A40-B186-DB444DC74C60}">
      <dgm:prSet/>
      <dgm:spPr/>
      <dgm:t>
        <a:bodyPr/>
        <a:lstStyle/>
        <a:p>
          <a:endParaRPr lang="en-GB" sz="1400"/>
        </a:p>
      </dgm:t>
    </dgm:pt>
    <dgm:pt modelId="{5DF2C189-A814-C240-9FAC-F265688591B4}">
      <dgm:prSet phldrT="[Text]" custT="1"/>
      <dgm:spPr>
        <a:solidFill>
          <a:srgbClr val="4E8F00"/>
        </a:solidFill>
      </dgm:spPr>
      <dgm:t>
        <a:bodyPr/>
        <a:lstStyle/>
        <a:p>
          <a:r>
            <a:rPr lang="en-GB" sz="1100" dirty="0"/>
            <a:t>Surveillance of overdoses, Take Home Naloxone distribution (Scottish Ambulance Service)</a:t>
          </a:r>
          <a:endParaRPr lang="en-GB" sz="1100" dirty="0">
            <a:solidFill>
              <a:schemeClr val="bg1"/>
            </a:solidFill>
          </a:endParaRPr>
        </a:p>
      </dgm:t>
    </dgm:pt>
    <dgm:pt modelId="{E0C897E6-E11B-6049-A50D-3B92A10EE4BA}" type="parTrans" cxnId="{D6D89CC4-72B2-1145-9051-CD6A7BCF5688}">
      <dgm:prSet/>
      <dgm:spPr/>
      <dgm:t>
        <a:bodyPr/>
        <a:lstStyle/>
        <a:p>
          <a:endParaRPr lang="en-GB" sz="1400"/>
        </a:p>
      </dgm:t>
    </dgm:pt>
    <dgm:pt modelId="{5604D829-1F09-1D4E-BAD1-8EF6A18D5BDA}" type="sibTrans" cxnId="{D6D89CC4-72B2-1145-9051-CD6A7BCF5688}">
      <dgm:prSet/>
      <dgm:spPr/>
      <dgm:t>
        <a:bodyPr/>
        <a:lstStyle/>
        <a:p>
          <a:endParaRPr lang="en-GB" sz="1400"/>
        </a:p>
      </dgm:t>
    </dgm:pt>
    <dgm:pt modelId="{479822BB-6C4E-3F49-9399-CEA0CEEC65AC}">
      <dgm:prSet phldrT="[Text]" custT="1"/>
      <dgm:spPr>
        <a:solidFill>
          <a:srgbClr val="FFDB3B"/>
        </a:solidFill>
      </dgm:spPr>
      <dgm:t>
        <a:bodyPr/>
        <a:lstStyle/>
        <a:p>
          <a:r>
            <a:rPr lang="en-GB" sz="1000" dirty="0">
              <a:solidFill>
                <a:schemeClr val="tx1"/>
              </a:solidFill>
            </a:rPr>
            <a:t>New or concerning trends can be identified and inform accident prevention work</a:t>
          </a:r>
        </a:p>
      </dgm:t>
    </dgm:pt>
    <dgm:pt modelId="{34A26434-1A27-9E43-BCE6-CA34D8EBEB4C}" type="parTrans" cxnId="{1A0B7EF5-C24D-E741-AF91-BD9FE54B96A4}">
      <dgm:prSet/>
      <dgm:spPr/>
      <dgm:t>
        <a:bodyPr/>
        <a:lstStyle/>
        <a:p>
          <a:endParaRPr lang="en-GB" sz="1400"/>
        </a:p>
      </dgm:t>
    </dgm:pt>
    <dgm:pt modelId="{B21D87DE-BF64-D148-B9FC-B9AB24D8A020}" type="sibTrans" cxnId="{1A0B7EF5-C24D-E741-AF91-BD9FE54B96A4}">
      <dgm:prSet/>
      <dgm:spPr/>
      <dgm:t>
        <a:bodyPr/>
        <a:lstStyle/>
        <a:p>
          <a:endParaRPr lang="en-GB" sz="1400"/>
        </a:p>
      </dgm:t>
    </dgm:pt>
    <dgm:pt modelId="{78BB9684-F227-A843-B6CF-76ACAB4EBADF}">
      <dgm:prSet phldrT="[Text]" custT="1"/>
      <dgm:spPr>
        <a:solidFill>
          <a:schemeClr val="accent6"/>
        </a:solidFill>
      </dgm:spPr>
      <dgm:t>
        <a:bodyPr/>
        <a:lstStyle/>
        <a:p>
          <a:r>
            <a:rPr lang="en-GB" sz="1400" dirty="0"/>
            <a:t>Falls Prevention Referrals </a:t>
          </a:r>
        </a:p>
      </dgm:t>
    </dgm:pt>
    <dgm:pt modelId="{07F535B2-9D3F-7D40-BBE2-CF2A270B41CE}" type="parTrans" cxnId="{1AD90AA4-707B-C647-9F5F-20A6867A5BF8}">
      <dgm:prSet/>
      <dgm:spPr/>
      <dgm:t>
        <a:bodyPr/>
        <a:lstStyle/>
        <a:p>
          <a:endParaRPr lang="en-GB" sz="1400"/>
        </a:p>
      </dgm:t>
    </dgm:pt>
    <dgm:pt modelId="{716E6471-C794-7048-B98F-CD87D519E582}" type="sibTrans" cxnId="{1AD90AA4-707B-C647-9F5F-20A6867A5BF8}">
      <dgm:prSet/>
      <dgm:spPr/>
      <dgm:t>
        <a:bodyPr/>
        <a:lstStyle/>
        <a:p>
          <a:endParaRPr lang="en-GB" sz="1400"/>
        </a:p>
      </dgm:t>
    </dgm:pt>
    <dgm:pt modelId="{1E2DCF93-CA00-B14D-8300-02A533BA8DAE}">
      <dgm:prSet phldrT="[Text]" custT="1"/>
      <dgm:spPr>
        <a:solidFill>
          <a:srgbClr val="0070C0"/>
        </a:solidFill>
      </dgm:spPr>
      <dgm:t>
        <a:bodyPr/>
        <a:lstStyle/>
        <a:p>
          <a:r>
            <a:rPr lang="en-GB" sz="1200" dirty="0"/>
            <a:t>BP data used to identify previously undiagnosed hypertension cases</a:t>
          </a:r>
        </a:p>
      </dgm:t>
    </dgm:pt>
    <dgm:pt modelId="{BF0A9456-9ADD-7148-88B3-A368CE67596D}" type="parTrans" cxnId="{3E2A1736-076E-0F4C-AC40-8EEC0CE182E4}">
      <dgm:prSet/>
      <dgm:spPr/>
      <dgm:t>
        <a:bodyPr/>
        <a:lstStyle/>
        <a:p>
          <a:endParaRPr lang="en-GB" sz="1400"/>
        </a:p>
      </dgm:t>
    </dgm:pt>
    <dgm:pt modelId="{44B1EB88-B4E6-E64D-830E-2C35ADAF9F0D}" type="sibTrans" cxnId="{3E2A1736-076E-0F4C-AC40-8EEC0CE182E4}">
      <dgm:prSet/>
      <dgm:spPr/>
      <dgm:t>
        <a:bodyPr/>
        <a:lstStyle/>
        <a:p>
          <a:endParaRPr lang="en-GB" sz="1400"/>
        </a:p>
      </dgm:t>
    </dgm:pt>
    <dgm:pt modelId="{ACD2B325-93F2-6842-A06A-98992161ADA5}" type="pres">
      <dgm:prSet presAssocID="{61352435-401C-2744-B9D9-EA12CDC2C3D7}" presName="Name0" presStyleCnt="0">
        <dgm:presLayoutVars>
          <dgm:chPref val="3"/>
          <dgm:dir/>
          <dgm:animLvl val="lvl"/>
          <dgm:resizeHandles/>
        </dgm:presLayoutVars>
      </dgm:prSet>
      <dgm:spPr/>
    </dgm:pt>
    <dgm:pt modelId="{68CF8EDB-F81C-3A47-9DF4-D00012347578}" type="pres">
      <dgm:prSet presAssocID="{CC68F826-E92E-8045-B515-861558B54DC1}" presName="horFlow" presStyleCnt="0"/>
      <dgm:spPr/>
    </dgm:pt>
    <dgm:pt modelId="{6C5DE585-88FA-F848-9136-E06D008DD1FB}" type="pres">
      <dgm:prSet presAssocID="{CC68F826-E92E-8045-B515-861558B54DC1}" presName="bigChev" presStyleLbl="node1" presStyleIdx="0" presStyleCnt="8"/>
      <dgm:spPr/>
    </dgm:pt>
    <dgm:pt modelId="{52401F44-A887-E048-A7BA-58CBF9B9BB8C}" type="pres">
      <dgm:prSet presAssocID="{CC68F826-E92E-8045-B515-861558B54DC1}" presName="vSp" presStyleCnt="0"/>
      <dgm:spPr/>
    </dgm:pt>
    <dgm:pt modelId="{2C577EEF-CA56-204A-A946-9E977C33B8BE}" type="pres">
      <dgm:prSet presAssocID="{2C04CC87-23D6-CB4C-95AF-0128AC64B925}" presName="horFlow" presStyleCnt="0"/>
      <dgm:spPr/>
    </dgm:pt>
    <dgm:pt modelId="{EBBD527F-CDEB-5944-BACE-D41A1D401DDC}" type="pres">
      <dgm:prSet presAssocID="{2C04CC87-23D6-CB4C-95AF-0128AC64B925}" presName="bigChev" presStyleLbl="node1" presStyleIdx="1" presStyleCnt="8"/>
      <dgm:spPr/>
    </dgm:pt>
    <dgm:pt modelId="{0595FC5C-4B8A-8D43-95DC-41453DDBECC9}" type="pres">
      <dgm:prSet presAssocID="{2C04CC87-23D6-CB4C-95AF-0128AC64B925}" presName="vSp" presStyleCnt="0"/>
      <dgm:spPr/>
    </dgm:pt>
    <dgm:pt modelId="{B2377AEC-BF1F-6042-9FB1-CDB4528B956F}" type="pres">
      <dgm:prSet presAssocID="{1E2DCF93-CA00-B14D-8300-02A533BA8DAE}" presName="horFlow" presStyleCnt="0"/>
      <dgm:spPr/>
    </dgm:pt>
    <dgm:pt modelId="{364B0B3E-C4A2-A74C-9A64-815F6AE5DF88}" type="pres">
      <dgm:prSet presAssocID="{1E2DCF93-CA00-B14D-8300-02A533BA8DAE}" presName="bigChev" presStyleLbl="node1" presStyleIdx="2" presStyleCnt="8" custLinFactY="-100000" custLinFactNeighborX="85107" custLinFactNeighborY="-126732"/>
      <dgm:spPr/>
    </dgm:pt>
    <dgm:pt modelId="{82A875F0-1161-5247-AFF2-3E51C239E8C6}" type="pres">
      <dgm:prSet presAssocID="{1E2DCF93-CA00-B14D-8300-02A533BA8DAE}" presName="vSp" presStyleCnt="0"/>
      <dgm:spPr/>
    </dgm:pt>
    <dgm:pt modelId="{D3D3A9CF-DC6B-4348-985C-377E2C73F486}" type="pres">
      <dgm:prSet presAssocID="{53FB1742-4139-4549-AAE8-F58C370914EF}" presName="horFlow" presStyleCnt="0"/>
      <dgm:spPr/>
    </dgm:pt>
    <dgm:pt modelId="{86DDAB12-67B0-2E43-8BBA-8880264274FF}" type="pres">
      <dgm:prSet presAssocID="{53FB1742-4139-4549-AAE8-F58C370914EF}" presName="bigChev" presStyleLbl="node1" presStyleIdx="3" presStyleCnt="8" custLinFactY="-14111" custLinFactNeighborX="-556" custLinFactNeighborY="-100000"/>
      <dgm:spPr/>
    </dgm:pt>
    <dgm:pt modelId="{72E393A2-3CF9-8943-8C10-6E9BBA1FBEED}" type="pres">
      <dgm:prSet presAssocID="{53FB1742-4139-4549-AAE8-F58C370914EF}" presName="vSp" presStyleCnt="0"/>
      <dgm:spPr/>
    </dgm:pt>
    <dgm:pt modelId="{FF3D682B-3BBC-7D42-B2AD-6A915FDEFBAF}" type="pres">
      <dgm:prSet presAssocID="{479822BB-6C4E-3F49-9399-CEA0CEEC65AC}" presName="horFlow" presStyleCnt="0"/>
      <dgm:spPr/>
    </dgm:pt>
    <dgm:pt modelId="{C50E23A1-75DE-7A4A-85A6-0071B4492CFE}" type="pres">
      <dgm:prSet presAssocID="{479822BB-6C4E-3F49-9399-CEA0CEEC65AC}" presName="bigChev" presStyleLbl="node1" presStyleIdx="4" presStyleCnt="8" custLinFactY="-100000" custLinFactNeighborX="83331" custLinFactNeighborY="-128110"/>
      <dgm:spPr/>
    </dgm:pt>
    <dgm:pt modelId="{41F9D63A-0E07-3F41-B5DF-65654CE84F2A}" type="pres">
      <dgm:prSet presAssocID="{479822BB-6C4E-3F49-9399-CEA0CEEC65AC}" presName="vSp" presStyleCnt="0"/>
      <dgm:spPr/>
    </dgm:pt>
    <dgm:pt modelId="{21F3F657-AE1D-9541-A02A-3057905487EE}" type="pres">
      <dgm:prSet presAssocID="{E2BDC496-8D7F-104D-B4B8-6DD15ED96F08}" presName="horFlow" presStyleCnt="0"/>
      <dgm:spPr/>
    </dgm:pt>
    <dgm:pt modelId="{64B56141-24B3-2346-93E5-BA1137D463E6}" type="pres">
      <dgm:prSet presAssocID="{E2BDC496-8D7F-104D-B4B8-6DD15ED96F08}" presName="bigChev" presStyleLbl="node1" presStyleIdx="5" presStyleCnt="8" custLinFactY="-100000" custLinFactNeighborX="-2225" custLinFactNeighborY="-136423"/>
      <dgm:spPr/>
    </dgm:pt>
    <dgm:pt modelId="{2BBBBD20-D570-C043-8BFE-CE2683EC78B6}" type="pres">
      <dgm:prSet presAssocID="{E2BDC496-8D7F-104D-B4B8-6DD15ED96F08}" presName="vSp" presStyleCnt="0"/>
      <dgm:spPr/>
    </dgm:pt>
    <dgm:pt modelId="{90815BFA-952D-4C41-9172-54AA07F5C1BB}" type="pres">
      <dgm:prSet presAssocID="{5DF2C189-A814-C240-9FAC-F265688591B4}" presName="horFlow" presStyleCnt="0"/>
      <dgm:spPr/>
    </dgm:pt>
    <dgm:pt modelId="{30C841CD-15DC-DC4F-838E-5473351B3FED}" type="pres">
      <dgm:prSet presAssocID="{5DF2C189-A814-C240-9FAC-F265688591B4}" presName="bigChev" presStyleLbl="node1" presStyleIdx="6" presStyleCnt="8" custLinFactY="-150422" custLinFactNeighborX="82219" custLinFactNeighborY="-200000"/>
      <dgm:spPr/>
    </dgm:pt>
    <dgm:pt modelId="{777CDFDA-6C2D-A94A-AB5A-DDCA77D14B0A}" type="pres">
      <dgm:prSet presAssocID="{5DF2C189-A814-C240-9FAC-F265688591B4}" presName="vSp" presStyleCnt="0"/>
      <dgm:spPr/>
    </dgm:pt>
    <dgm:pt modelId="{A388BD6B-126D-FB46-B1B9-EF637BE818B3}" type="pres">
      <dgm:prSet presAssocID="{78BB9684-F227-A843-B6CF-76ACAB4EBADF}" presName="horFlow" presStyleCnt="0"/>
      <dgm:spPr/>
    </dgm:pt>
    <dgm:pt modelId="{70957736-56E7-0C4C-9E5F-AE390A219296}" type="pres">
      <dgm:prSet presAssocID="{78BB9684-F227-A843-B6CF-76ACAB4EBADF}" presName="bigChev" presStyleLbl="node1" presStyleIdx="7" presStyleCnt="8" custLinFactY="-300000" custLinFactNeighborX="85388" custLinFactNeighborY="-385326"/>
      <dgm:spPr/>
    </dgm:pt>
  </dgm:ptLst>
  <dgm:cxnLst>
    <dgm:cxn modelId="{1128C706-35E0-4745-8342-3BE344723927}" type="presOf" srcId="{78BB9684-F227-A843-B6CF-76ACAB4EBADF}" destId="{70957736-56E7-0C4C-9E5F-AE390A219296}" srcOrd="0" destOrd="0" presId="urn:microsoft.com/office/officeart/2005/8/layout/lProcess3"/>
    <dgm:cxn modelId="{3E2A1736-076E-0F4C-AC40-8EEC0CE182E4}" srcId="{61352435-401C-2744-B9D9-EA12CDC2C3D7}" destId="{1E2DCF93-CA00-B14D-8300-02A533BA8DAE}" srcOrd="2" destOrd="0" parTransId="{BF0A9456-9ADD-7148-88B3-A368CE67596D}" sibTransId="{44B1EB88-B4E6-E64D-830E-2C35ADAF9F0D}"/>
    <dgm:cxn modelId="{3C4D7363-2DD6-CD4F-8B14-4C7D4386EAE0}" type="presOf" srcId="{1E2DCF93-CA00-B14D-8300-02A533BA8DAE}" destId="{364B0B3E-C4A2-A74C-9A64-815F6AE5DF88}" srcOrd="0" destOrd="0" presId="urn:microsoft.com/office/officeart/2005/8/layout/lProcess3"/>
    <dgm:cxn modelId="{85521A77-1246-1943-9272-B97ED719AF07}" type="presOf" srcId="{53FB1742-4139-4549-AAE8-F58C370914EF}" destId="{86DDAB12-67B0-2E43-8BBA-8880264274FF}" srcOrd="0" destOrd="0" presId="urn:microsoft.com/office/officeart/2005/8/layout/lProcess3"/>
    <dgm:cxn modelId="{E502E45A-166D-5E44-8DAB-624A6EEF5F24}" type="presOf" srcId="{E2BDC496-8D7F-104D-B4B8-6DD15ED96F08}" destId="{64B56141-24B3-2346-93E5-BA1137D463E6}" srcOrd="0" destOrd="0" presId="urn:microsoft.com/office/officeart/2005/8/layout/lProcess3"/>
    <dgm:cxn modelId="{E12B0792-EBBF-D640-8D01-FC66AFEC3D99}" type="presOf" srcId="{5DF2C189-A814-C240-9FAC-F265688591B4}" destId="{30C841CD-15DC-DC4F-838E-5473351B3FED}" srcOrd="0" destOrd="0" presId="urn:microsoft.com/office/officeart/2005/8/layout/lProcess3"/>
    <dgm:cxn modelId="{B1F97995-3347-DF45-8D35-E2A67D94549A}" type="presOf" srcId="{61352435-401C-2744-B9D9-EA12CDC2C3D7}" destId="{ACD2B325-93F2-6842-A06A-98992161ADA5}" srcOrd="0" destOrd="0" presId="urn:microsoft.com/office/officeart/2005/8/layout/lProcess3"/>
    <dgm:cxn modelId="{D1C0A098-FD10-4147-81AC-C1971F3F0FD6}" type="presOf" srcId="{CC68F826-E92E-8045-B515-861558B54DC1}" destId="{6C5DE585-88FA-F848-9136-E06D008DD1FB}" srcOrd="0" destOrd="0" presId="urn:microsoft.com/office/officeart/2005/8/layout/lProcess3"/>
    <dgm:cxn modelId="{1AD90AA4-707B-C647-9F5F-20A6867A5BF8}" srcId="{61352435-401C-2744-B9D9-EA12CDC2C3D7}" destId="{78BB9684-F227-A843-B6CF-76ACAB4EBADF}" srcOrd="7" destOrd="0" parTransId="{07F535B2-9D3F-7D40-BBE2-CF2A270B41CE}" sibTransId="{716E6471-C794-7048-B98F-CD87D519E582}"/>
    <dgm:cxn modelId="{72F734A6-0976-204C-BF27-A76CB29CBEDF}" srcId="{61352435-401C-2744-B9D9-EA12CDC2C3D7}" destId="{53FB1742-4139-4549-AAE8-F58C370914EF}" srcOrd="3" destOrd="0" parTransId="{FEBF0BBD-3C3D-7242-BC6A-CFDE87148A13}" sibTransId="{1843C60D-CAA3-884D-8D99-64D9C9713A40}"/>
    <dgm:cxn modelId="{D6D89CC4-72B2-1145-9051-CD6A7BCF5688}" srcId="{61352435-401C-2744-B9D9-EA12CDC2C3D7}" destId="{5DF2C189-A814-C240-9FAC-F265688591B4}" srcOrd="6" destOrd="0" parTransId="{E0C897E6-E11B-6049-A50D-3B92A10EE4BA}" sibTransId="{5604D829-1F09-1D4E-BAD1-8EF6A18D5BDA}"/>
    <dgm:cxn modelId="{BCAC08DD-2BFA-9A40-B186-DB444DC74C60}" srcId="{61352435-401C-2744-B9D9-EA12CDC2C3D7}" destId="{E2BDC496-8D7F-104D-B4B8-6DD15ED96F08}" srcOrd="5" destOrd="0" parTransId="{3809FAFF-DDFE-844E-93C1-EA272C673FF1}" sibTransId="{40B2D91B-AD9E-7D4C-99A2-8175E2019E80}"/>
    <dgm:cxn modelId="{34EB39E0-E068-7041-BCB4-4EA3EE679E72}" type="presOf" srcId="{479822BB-6C4E-3F49-9399-CEA0CEEC65AC}" destId="{C50E23A1-75DE-7A4A-85A6-0071B4492CFE}" srcOrd="0" destOrd="0" presId="urn:microsoft.com/office/officeart/2005/8/layout/lProcess3"/>
    <dgm:cxn modelId="{8A621DF4-EC1B-5F4D-B1D6-ECF5CA2AB000}" type="presOf" srcId="{2C04CC87-23D6-CB4C-95AF-0128AC64B925}" destId="{EBBD527F-CDEB-5944-BACE-D41A1D401DDC}" srcOrd="0" destOrd="0" presId="urn:microsoft.com/office/officeart/2005/8/layout/lProcess3"/>
    <dgm:cxn modelId="{1A0B7EF5-C24D-E741-AF91-BD9FE54B96A4}" srcId="{61352435-401C-2744-B9D9-EA12CDC2C3D7}" destId="{479822BB-6C4E-3F49-9399-CEA0CEEC65AC}" srcOrd="4" destOrd="0" parTransId="{34A26434-1A27-9E43-BCE6-CA34D8EBEB4C}" sibTransId="{B21D87DE-BF64-D148-B9FC-B9AB24D8A020}"/>
    <dgm:cxn modelId="{B1736CFE-5AB5-E242-B318-5F146F74280B}" srcId="{61352435-401C-2744-B9D9-EA12CDC2C3D7}" destId="{CC68F826-E92E-8045-B515-861558B54DC1}" srcOrd="0" destOrd="0" parTransId="{321DA56F-998F-DE48-ADB9-962908977123}" sibTransId="{23496BE2-D522-B141-96AC-38BF60704CAA}"/>
    <dgm:cxn modelId="{56D850FF-3F9A-5646-90F0-9864A7556BCF}" srcId="{61352435-401C-2744-B9D9-EA12CDC2C3D7}" destId="{2C04CC87-23D6-CB4C-95AF-0128AC64B925}" srcOrd="1" destOrd="0" parTransId="{E600539C-B8DB-F94F-9777-AAC6CA0D10EE}" sibTransId="{0436D108-3121-4F45-941F-DE217ECDAF12}"/>
    <dgm:cxn modelId="{0CE2D1DD-6927-D549-8B19-F294D0F4AC91}" type="presParOf" srcId="{ACD2B325-93F2-6842-A06A-98992161ADA5}" destId="{68CF8EDB-F81C-3A47-9DF4-D00012347578}" srcOrd="0" destOrd="0" presId="urn:microsoft.com/office/officeart/2005/8/layout/lProcess3"/>
    <dgm:cxn modelId="{94D07444-4107-6741-A0C8-2BC7F9073949}" type="presParOf" srcId="{68CF8EDB-F81C-3A47-9DF4-D00012347578}" destId="{6C5DE585-88FA-F848-9136-E06D008DD1FB}" srcOrd="0" destOrd="0" presId="urn:microsoft.com/office/officeart/2005/8/layout/lProcess3"/>
    <dgm:cxn modelId="{521D1B07-4B90-CF4D-8EBA-C4B4B30A2327}" type="presParOf" srcId="{ACD2B325-93F2-6842-A06A-98992161ADA5}" destId="{52401F44-A887-E048-A7BA-58CBF9B9BB8C}" srcOrd="1" destOrd="0" presId="urn:microsoft.com/office/officeart/2005/8/layout/lProcess3"/>
    <dgm:cxn modelId="{3F64975A-29A9-C640-90A5-8D0821279367}" type="presParOf" srcId="{ACD2B325-93F2-6842-A06A-98992161ADA5}" destId="{2C577EEF-CA56-204A-A946-9E977C33B8BE}" srcOrd="2" destOrd="0" presId="urn:microsoft.com/office/officeart/2005/8/layout/lProcess3"/>
    <dgm:cxn modelId="{847B5E4B-D5F6-204A-A9D2-AD7AD991872E}" type="presParOf" srcId="{2C577EEF-CA56-204A-A946-9E977C33B8BE}" destId="{EBBD527F-CDEB-5944-BACE-D41A1D401DDC}" srcOrd="0" destOrd="0" presId="urn:microsoft.com/office/officeart/2005/8/layout/lProcess3"/>
    <dgm:cxn modelId="{B97771BC-3B63-2548-BCDF-12416E303CEB}" type="presParOf" srcId="{ACD2B325-93F2-6842-A06A-98992161ADA5}" destId="{0595FC5C-4B8A-8D43-95DC-41453DDBECC9}" srcOrd="3" destOrd="0" presId="urn:microsoft.com/office/officeart/2005/8/layout/lProcess3"/>
    <dgm:cxn modelId="{CD061DF9-81D8-E744-993D-2256E30D2E11}" type="presParOf" srcId="{ACD2B325-93F2-6842-A06A-98992161ADA5}" destId="{B2377AEC-BF1F-6042-9FB1-CDB4528B956F}" srcOrd="4" destOrd="0" presId="urn:microsoft.com/office/officeart/2005/8/layout/lProcess3"/>
    <dgm:cxn modelId="{24759ED5-A125-594F-9758-60313EBD354E}" type="presParOf" srcId="{B2377AEC-BF1F-6042-9FB1-CDB4528B956F}" destId="{364B0B3E-C4A2-A74C-9A64-815F6AE5DF88}" srcOrd="0" destOrd="0" presId="urn:microsoft.com/office/officeart/2005/8/layout/lProcess3"/>
    <dgm:cxn modelId="{B4634C4A-76A6-B048-AA92-BE8979EB2941}" type="presParOf" srcId="{ACD2B325-93F2-6842-A06A-98992161ADA5}" destId="{82A875F0-1161-5247-AFF2-3E51C239E8C6}" srcOrd="5" destOrd="0" presId="urn:microsoft.com/office/officeart/2005/8/layout/lProcess3"/>
    <dgm:cxn modelId="{F4D214C5-6D31-7E44-B578-B272DE080B09}" type="presParOf" srcId="{ACD2B325-93F2-6842-A06A-98992161ADA5}" destId="{D3D3A9CF-DC6B-4348-985C-377E2C73F486}" srcOrd="6" destOrd="0" presId="urn:microsoft.com/office/officeart/2005/8/layout/lProcess3"/>
    <dgm:cxn modelId="{5CEF1657-F4B6-634D-B873-437A50C4C1B5}" type="presParOf" srcId="{D3D3A9CF-DC6B-4348-985C-377E2C73F486}" destId="{86DDAB12-67B0-2E43-8BBA-8880264274FF}" srcOrd="0" destOrd="0" presId="urn:microsoft.com/office/officeart/2005/8/layout/lProcess3"/>
    <dgm:cxn modelId="{FF4304B5-08E8-E948-B673-6BE75F9A7950}" type="presParOf" srcId="{ACD2B325-93F2-6842-A06A-98992161ADA5}" destId="{72E393A2-3CF9-8943-8C10-6E9BBA1FBEED}" srcOrd="7" destOrd="0" presId="urn:microsoft.com/office/officeart/2005/8/layout/lProcess3"/>
    <dgm:cxn modelId="{087A915F-7271-9B41-B517-BB8309EA90F4}" type="presParOf" srcId="{ACD2B325-93F2-6842-A06A-98992161ADA5}" destId="{FF3D682B-3BBC-7D42-B2AD-6A915FDEFBAF}" srcOrd="8" destOrd="0" presId="urn:microsoft.com/office/officeart/2005/8/layout/lProcess3"/>
    <dgm:cxn modelId="{E4F49C15-FE38-6142-AC18-2F70CBB994C7}" type="presParOf" srcId="{FF3D682B-3BBC-7D42-B2AD-6A915FDEFBAF}" destId="{C50E23A1-75DE-7A4A-85A6-0071B4492CFE}" srcOrd="0" destOrd="0" presId="urn:microsoft.com/office/officeart/2005/8/layout/lProcess3"/>
    <dgm:cxn modelId="{69421ACC-4C2E-3E44-9A6D-7C3CF74E86D4}" type="presParOf" srcId="{ACD2B325-93F2-6842-A06A-98992161ADA5}" destId="{41F9D63A-0E07-3F41-B5DF-65654CE84F2A}" srcOrd="9" destOrd="0" presId="urn:microsoft.com/office/officeart/2005/8/layout/lProcess3"/>
    <dgm:cxn modelId="{8B57E78E-53B4-BB4C-A290-F9A5BAB463C9}" type="presParOf" srcId="{ACD2B325-93F2-6842-A06A-98992161ADA5}" destId="{21F3F657-AE1D-9541-A02A-3057905487EE}" srcOrd="10" destOrd="0" presId="urn:microsoft.com/office/officeart/2005/8/layout/lProcess3"/>
    <dgm:cxn modelId="{F2263316-B3B1-6047-A7DB-4F32002433C3}" type="presParOf" srcId="{21F3F657-AE1D-9541-A02A-3057905487EE}" destId="{64B56141-24B3-2346-93E5-BA1137D463E6}" srcOrd="0" destOrd="0" presId="urn:microsoft.com/office/officeart/2005/8/layout/lProcess3"/>
    <dgm:cxn modelId="{3EA42D91-5CC8-D84F-A130-FE7DF53896F4}" type="presParOf" srcId="{ACD2B325-93F2-6842-A06A-98992161ADA5}" destId="{2BBBBD20-D570-C043-8BFE-CE2683EC78B6}" srcOrd="11" destOrd="0" presId="urn:microsoft.com/office/officeart/2005/8/layout/lProcess3"/>
    <dgm:cxn modelId="{96276A28-5203-514D-8E33-5CF02DB3CDFF}" type="presParOf" srcId="{ACD2B325-93F2-6842-A06A-98992161ADA5}" destId="{90815BFA-952D-4C41-9172-54AA07F5C1BB}" srcOrd="12" destOrd="0" presId="urn:microsoft.com/office/officeart/2005/8/layout/lProcess3"/>
    <dgm:cxn modelId="{ADE2770C-70F3-FB47-993C-E79F65A85A28}" type="presParOf" srcId="{90815BFA-952D-4C41-9172-54AA07F5C1BB}" destId="{30C841CD-15DC-DC4F-838E-5473351B3FED}" srcOrd="0" destOrd="0" presId="urn:microsoft.com/office/officeart/2005/8/layout/lProcess3"/>
    <dgm:cxn modelId="{77305C89-9E0D-604D-9620-D1847CDC5BE7}" type="presParOf" srcId="{ACD2B325-93F2-6842-A06A-98992161ADA5}" destId="{777CDFDA-6C2D-A94A-AB5A-DDCA77D14B0A}" srcOrd="13" destOrd="0" presId="urn:microsoft.com/office/officeart/2005/8/layout/lProcess3"/>
    <dgm:cxn modelId="{0F242F5F-26B3-E747-8888-38F02B3C0290}" type="presParOf" srcId="{ACD2B325-93F2-6842-A06A-98992161ADA5}" destId="{A388BD6B-126D-FB46-B1B9-EF637BE818B3}" srcOrd="14" destOrd="0" presId="urn:microsoft.com/office/officeart/2005/8/layout/lProcess3"/>
    <dgm:cxn modelId="{15EC17E6-D6C4-7844-BCC4-5D17C7691849}" type="presParOf" srcId="{A388BD6B-126D-FB46-B1B9-EF637BE818B3}" destId="{70957736-56E7-0C4C-9E5F-AE390A219296}" srcOrd="0" destOrd="0" presId="urn:microsoft.com/office/officeart/2005/8/layout/l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DE585-88FA-F848-9136-E06D008DD1FB}">
      <dsp:nvSpPr>
        <dsp:cNvPr id="0" name=""/>
        <dsp:cNvSpPr/>
      </dsp:nvSpPr>
      <dsp:spPr>
        <a:xfrm>
          <a:off x="3346873" y="0"/>
          <a:ext cx="2579474" cy="1031789"/>
        </a:xfrm>
        <a:prstGeom prst="chevron">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bg1"/>
              </a:solidFill>
            </a:rPr>
            <a:t>Ambulance services are a large employer, procure many goods and services, and maintain a large fleet</a:t>
          </a:r>
        </a:p>
      </dsp:txBody>
      <dsp:txXfrm>
        <a:off x="3862768" y="0"/>
        <a:ext cx="1547685" cy="1031789"/>
      </dsp:txXfrm>
    </dsp:sp>
    <dsp:sp modelId="{EBBD527F-CDEB-5944-BACE-D41A1D401DDC}">
      <dsp:nvSpPr>
        <dsp:cNvPr id="0" name=""/>
        <dsp:cNvSpPr/>
      </dsp:nvSpPr>
      <dsp:spPr>
        <a:xfrm>
          <a:off x="3311973" y="1177246"/>
          <a:ext cx="2579474" cy="1031789"/>
        </a:xfrm>
        <a:prstGeom prst="chevron">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endParaRPr lang="en-GB" sz="1000" kern="1200" dirty="0"/>
        </a:p>
      </dsp:txBody>
      <dsp:txXfrm>
        <a:off x="3827868" y="1177246"/>
        <a:ext cx="1547685" cy="1031789"/>
      </dsp:txXfrm>
    </dsp:sp>
    <dsp:sp modelId="{86DDAB12-67B0-2E43-8BBA-8880264274FF}">
      <dsp:nvSpPr>
        <dsp:cNvPr id="0" name=""/>
        <dsp:cNvSpPr/>
      </dsp:nvSpPr>
      <dsp:spPr>
        <a:xfrm>
          <a:off x="3297631" y="1176100"/>
          <a:ext cx="2579474" cy="1031789"/>
        </a:xfrm>
        <a:prstGeom prst="chevron">
          <a:avLst/>
        </a:prstGeom>
        <a:solidFill>
          <a:srgbClr val="FFC6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Ambulance services in England attend 30,000 out of hospital cardiac arrests each year </a:t>
          </a:r>
        </a:p>
      </dsp:txBody>
      <dsp:txXfrm>
        <a:off x="3813526" y="1176100"/>
        <a:ext cx="1547685" cy="1031789"/>
      </dsp:txXfrm>
    </dsp:sp>
    <dsp:sp modelId="{C50E23A1-75DE-7A4A-85A6-0071B4492CFE}">
      <dsp:nvSpPr>
        <dsp:cNvPr id="0" name=""/>
        <dsp:cNvSpPr/>
      </dsp:nvSpPr>
      <dsp:spPr>
        <a:xfrm>
          <a:off x="5461475" y="1176111"/>
          <a:ext cx="2579474" cy="1031789"/>
        </a:xfrm>
        <a:prstGeom prst="chevron">
          <a:avLst/>
        </a:prstGeom>
        <a:solidFill>
          <a:srgbClr val="FFDB3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Mapping out areas of high incidence and low AED density to inform future AED placement </a:t>
          </a:r>
        </a:p>
      </dsp:txBody>
      <dsp:txXfrm>
        <a:off x="5977370" y="1176111"/>
        <a:ext cx="1547685" cy="1031789"/>
      </dsp:txXfrm>
    </dsp:sp>
    <dsp:sp modelId="{64B56141-24B3-2346-93E5-BA1137D463E6}">
      <dsp:nvSpPr>
        <dsp:cNvPr id="0" name=""/>
        <dsp:cNvSpPr/>
      </dsp:nvSpPr>
      <dsp:spPr>
        <a:xfrm>
          <a:off x="3254580" y="2266578"/>
          <a:ext cx="2579474" cy="103178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dirty="0"/>
            <a:t>The Patient Transport Service (PTS) attends potentially vulnerable patients in their homes</a:t>
          </a:r>
        </a:p>
      </dsp:txBody>
      <dsp:txXfrm>
        <a:off x="3770475" y="2266578"/>
        <a:ext cx="1547685" cy="1031789"/>
      </dsp:txXfrm>
    </dsp:sp>
    <dsp:sp modelId="{30C841CD-15DC-DC4F-838E-5473351B3FED}">
      <dsp:nvSpPr>
        <dsp:cNvPr id="0" name=""/>
        <dsp:cNvSpPr/>
      </dsp:nvSpPr>
      <dsp:spPr>
        <a:xfrm>
          <a:off x="5432791" y="2266589"/>
          <a:ext cx="2579474" cy="1031789"/>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dirty="0"/>
            <a:t>Raising awareness amongst crews about social prescribing e.g. for social isolation, cost-of-living issues</a:t>
          </a:r>
        </a:p>
      </dsp:txBody>
      <dsp:txXfrm>
        <a:off x="5948686" y="2266589"/>
        <a:ext cx="1547685" cy="1031789"/>
      </dsp:txXfrm>
    </dsp:sp>
    <dsp:sp modelId="{70957736-56E7-0C4C-9E5F-AE390A219296}">
      <dsp:nvSpPr>
        <dsp:cNvPr id="0" name=""/>
        <dsp:cNvSpPr/>
      </dsp:nvSpPr>
      <dsp:spPr>
        <a:xfrm>
          <a:off x="5514535" y="0"/>
          <a:ext cx="2579474" cy="1031789"/>
        </a:xfrm>
        <a:prstGeom prst="chevron">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Incorporate social value into Trust strategies, social value considerations in procurement, transition to electric vehicles </a:t>
          </a:r>
        </a:p>
      </dsp:txBody>
      <dsp:txXfrm>
        <a:off x="6030430" y="0"/>
        <a:ext cx="1547685" cy="10317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DE585-88FA-F848-9136-E06D008DD1FB}">
      <dsp:nvSpPr>
        <dsp:cNvPr id="0" name=""/>
        <dsp:cNvSpPr/>
      </dsp:nvSpPr>
      <dsp:spPr>
        <a:xfrm>
          <a:off x="3552395" y="2020"/>
          <a:ext cx="2098631" cy="83945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NWAS takes 2 million BP readings per year </a:t>
          </a:r>
        </a:p>
      </dsp:txBody>
      <dsp:txXfrm>
        <a:off x="3972121" y="2020"/>
        <a:ext cx="1259179" cy="839452"/>
      </dsp:txXfrm>
    </dsp:sp>
    <dsp:sp modelId="{EBBD527F-CDEB-5944-BACE-D41A1D401DDC}">
      <dsp:nvSpPr>
        <dsp:cNvPr id="0" name=""/>
        <dsp:cNvSpPr/>
      </dsp:nvSpPr>
      <dsp:spPr>
        <a:xfrm>
          <a:off x="3552395" y="958996"/>
          <a:ext cx="2098631" cy="839452"/>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dirty="0"/>
            <a:t>NWAS responds to 10,000 falls per month, 75% are in the over 65s </a:t>
          </a:r>
        </a:p>
      </dsp:txBody>
      <dsp:txXfrm>
        <a:off x="3972121" y="958996"/>
        <a:ext cx="1259179" cy="839452"/>
      </dsp:txXfrm>
    </dsp:sp>
    <dsp:sp modelId="{364B0B3E-C4A2-A74C-9A64-815F6AE5DF88}">
      <dsp:nvSpPr>
        <dsp:cNvPr id="0" name=""/>
        <dsp:cNvSpPr/>
      </dsp:nvSpPr>
      <dsp:spPr>
        <a:xfrm>
          <a:off x="5338477" y="12664"/>
          <a:ext cx="2098631" cy="839452"/>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GB" sz="1200" kern="1200" dirty="0"/>
            <a:t>BP data used to identify previously undiagnosed hypertension cases</a:t>
          </a:r>
        </a:p>
      </dsp:txBody>
      <dsp:txXfrm>
        <a:off x="5758203" y="12664"/>
        <a:ext cx="1259179" cy="839452"/>
      </dsp:txXfrm>
    </dsp:sp>
    <dsp:sp modelId="{86DDAB12-67B0-2E43-8BBA-8880264274FF}">
      <dsp:nvSpPr>
        <dsp:cNvPr id="0" name=""/>
        <dsp:cNvSpPr/>
      </dsp:nvSpPr>
      <dsp:spPr>
        <a:xfrm>
          <a:off x="3540726" y="1915040"/>
          <a:ext cx="2098631" cy="839452"/>
        </a:xfrm>
        <a:prstGeom prst="chevron">
          <a:avLst/>
        </a:prstGeom>
        <a:solidFill>
          <a:srgbClr val="FFC6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Accidents and Trauma</a:t>
          </a:r>
        </a:p>
      </dsp:txBody>
      <dsp:txXfrm>
        <a:off x="3960452" y="1915040"/>
        <a:ext cx="1259179" cy="839452"/>
      </dsp:txXfrm>
    </dsp:sp>
    <dsp:sp modelId="{C50E23A1-75DE-7A4A-85A6-0071B4492CFE}">
      <dsp:nvSpPr>
        <dsp:cNvPr id="0" name=""/>
        <dsp:cNvSpPr/>
      </dsp:nvSpPr>
      <dsp:spPr>
        <a:xfrm>
          <a:off x="5301205" y="1915049"/>
          <a:ext cx="2098631" cy="839452"/>
        </a:xfrm>
        <a:prstGeom prst="chevron">
          <a:avLst/>
        </a:prstGeom>
        <a:solidFill>
          <a:srgbClr val="FFDB3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New or concerning trends can be identified and inform accident prevention work</a:t>
          </a:r>
        </a:p>
      </dsp:txBody>
      <dsp:txXfrm>
        <a:off x="5720931" y="1915049"/>
        <a:ext cx="1259179" cy="839452"/>
      </dsp:txXfrm>
    </dsp:sp>
    <dsp:sp modelId="{64B56141-24B3-2346-93E5-BA1137D463E6}">
      <dsp:nvSpPr>
        <dsp:cNvPr id="0" name=""/>
        <dsp:cNvSpPr/>
      </dsp:nvSpPr>
      <dsp:spPr>
        <a:xfrm>
          <a:off x="3505700" y="2802241"/>
          <a:ext cx="2098631" cy="839452"/>
        </a:xfrm>
        <a:prstGeom prst="chevron">
          <a:avLst/>
        </a:prstGeom>
        <a:solidFill>
          <a:srgbClr val="0090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t>Ambulance Services may be the only healthcare contact following drug overdoses</a:t>
          </a:r>
          <a:endParaRPr lang="en-GB" sz="1100" kern="1200" dirty="0">
            <a:solidFill>
              <a:schemeClr val="tx1"/>
            </a:solidFill>
          </a:endParaRPr>
        </a:p>
      </dsp:txBody>
      <dsp:txXfrm>
        <a:off x="3925426" y="2802241"/>
        <a:ext cx="1259179" cy="839452"/>
      </dsp:txXfrm>
    </dsp:sp>
    <dsp:sp modelId="{30C841CD-15DC-DC4F-838E-5473351B3FED}">
      <dsp:nvSpPr>
        <dsp:cNvPr id="0" name=""/>
        <dsp:cNvSpPr/>
      </dsp:nvSpPr>
      <dsp:spPr>
        <a:xfrm>
          <a:off x="5277869" y="2802249"/>
          <a:ext cx="2098631" cy="839452"/>
        </a:xfrm>
        <a:prstGeom prst="chevron">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kern="1200" dirty="0"/>
            <a:t>Surveillance of overdoses, Take Home Naloxone distribution (Scottish Ambulance Service)</a:t>
          </a:r>
          <a:endParaRPr lang="en-GB" sz="1100" kern="1200" dirty="0">
            <a:solidFill>
              <a:schemeClr val="bg1"/>
            </a:solidFill>
          </a:endParaRPr>
        </a:p>
      </dsp:txBody>
      <dsp:txXfrm>
        <a:off x="5697595" y="2802249"/>
        <a:ext cx="1259179" cy="839452"/>
      </dsp:txXfrm>
    </dsp:sp>
    <dsp:sp modelId="{70957736-56E7-0C4C-9E5F-AE390A219296}">
      <dsp:nvSpPr>
        <dsp:cNvPr id="0" name=""/>
        <dsp:cNvSpPr/>
      </dsp:nvSpPr>
      <dsp:spPr>
        <a:xfrm>
          <a:off x="5344374" y="947865"/>
          <a:ext cx="2098631" cy="839452"/>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Falls Prevention Referrals </a:t>
          </a:r>
        </a:p>
      </dsp:txBody>
      <dsp:txXfrm>
        <a:off x="5764100" y="947865"/>
        <a:ext cx="1259179" cy="83945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36A976-8EEC-E14C-846A-B52C6985A661}" type="datetimeFigureOut">
              <a:rPr lang="en-US" smtClean="0"/>
              <a:t>9/28/2023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C6F3D0C-4A7A-4342-88D5-B43817D5C549}" type="slidenum">
              <a:rPr lang="en-US" smtClean="0"/>
              <a:t>‹#›</a:t>
            </a:fld>
            <a:endParaRPr lang="en-US"/>
          </a:p>
        </p:txBody>
      </p:sp>
    </p:spTree>
    <p:extLst>
      <p:ext uri="{BB962C8B-B14F-4D97-AF65-F5344CB8AC3E}">
        <p14:creationId xmlns:p14="http://schemas.microsoft.com/office/powerpoint/2010/main" val="13414625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DFE0E3-ED7A-3E4A-A86D-2599E1AE0A7A}" type="datetimeFigureOut">
              <a:rPr lang="en-US" smtClean="0"/>
              <a:t>9/28/2023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58BE2C-A5C3-1148-A2B2-B9CF5863CB40}" type="slidenum">
              <a:rPr lang="en-US" smtClean="0"/>
              <a:t>‹#›</a:t>
            </a:fld>
            <a:endParaRPr lang="en-US"/>
          </a:p>
        </p:txBody>
      </p:sp>
    </p:spTree>
    <p:extLst>
      <p:ext uri="{BB962C8B-B14F-4D97-AF65-F5344CB8AC3E}">
        <p14:creationId xmlns:p14="http://schemas.microsoft.com/office/powerpoint/2010/main" val="41355401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27169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Name of presentation</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5C32B-10D1-1447-A35B-280119DE9D12}" type="datetime3">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 September, 2023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296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GB" sz="1200" i="1" dirty="0">
              <a:solidFill>
                <a:srgbClr val="002060"/>
              </a:solidFill>
              <a:latin typeface="Rockwell" panose="02060603020205020403" pitchFamily="18" charset="77"/>
            </a:endParaRPr>
          </a:p>
          <a:p>
            <a:pPr algn="ctr"/>
            <a:r>
              <a:rPr lang="en-GB" sz="1200" i="1" dirty="0">
                <a:solidFill>
                  <a:srgbClr val="002060"/>
                </a:solidFill>
                <a:latin typeface="Rockwell" panose="02060603020205020403" pitchFamily="18" charset="77"/>
              </a:rPr>
              <a:t>Overall pertussis uptake per pregnancy</a:t>
            </a:r>
          </a:p>
          <a:p>
            <a:pPr algn="l"/>
            <a:r>
              <a:rPr lang="en-GB" sz="1200" i="1" dirty="0">
                <a:solidFill>
                  <a:srgbClr val="002060"/>
                </a:solidFill>
                <a:latin typeface="Rockwell" panose="02060603020205020403" pitchFamily="18" charset="77"/>
              </a:rPr>
              <a:t> 61.12% (126,846).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D6636A-41C6-7F44-A61F-025FE112ED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879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BB665-C04D-49DE-B165-77DF8B65C7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926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CCDFC-0E8E-4C26-B17C-3BE1D3A0F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868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CCDFC-0E8E-4C26-B17C-3BE1D3A0F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277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CCDFC-0E8E-4C26-B17C-3BE1D3A0F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926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CCDFC-0E8E-4C26-B17C-3BE1D3A0F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195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48763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Ubuntu" panose="020B0504030602030204" pitchFamily="34" charset="0"/>
              </a:rPr>
              <a:t>The vaping industry has expanded rapidly over the last decade. Products are consistently marketed in ways that younger people find appealing with brightly-coloured packaging, modern designs, and flavours that mimic confectionary products. </a:t>
            </a:r>
            <a:r>
              <a:rPr lang="en-GB" sz="1200" b="0" dirty="0">
                <a:solidFill>
                  <a:schemeClr val="tx1"/>
                </a:solidFill>
                <a:latin typeface="Ubuntu" panose="020B0504030602030204" pitchFamily="34" charset="0"/>
              </a:rPr>
              <a:t>As a new and rapidly evolving product, the risks of vaping are not yet fully understood but it is already clear they are of no benefit to non-smokers and young people.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21FB3-2FB1-D246-9430-EC4C2EC16A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979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21FB3-2FB1-D246-9430-EC4C2EC16A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333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21FB3-2FB1-D246-9430-EC4C2EC16A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055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Ubuntu" panose="020B0504030602030204" pitchFamily="34" charset="0"/>
              </a:rPr>
              <a:t>The vaping industry has expanded rapidly over the last decade. Products are consistently marketed in ways that younger people find appealing with brightly-coloured packaging, modern designs, and flavours that mimic confectionary products. </a:t>
            </a:r>
            <a:r>
              <a:rPr lang="en-GB" sz="1200" b="0" dirty="0">
                <a:solidFill>
                  <a:schemeClr val="tx1"/>
                </a:solidFill>
                <a:latin typeface="Ubuntu" panose="020B0504030602030204" pitchFamily="34" charset="0"/>
              </a:rPr>
              <a:t>As a new and rapidly evolving product, the risks of vaping are not yet fully understood but it is already clear they are of no benefit to non-smokers and young people.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21FB3-2FB1-D246-9430-EC4C2EC16A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333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6380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94238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80343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0" i="0" u="none" strike="noStrike" baseline="0" dirty="0">
              <a:solidFill>
                <a:srgbClr val="000000"/>
              </a:solidFill>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40462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0" i="0" u="none" strike="noStrike" baseline="0" dirty="0">
              <a:solidFill>
                <a:srgbClr val="000000"/>
              </a:solidFill>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66267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74095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E38B26B-2A50-224A-A8F7-D49C19FE9A6D}"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24482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Master" Target="../slideMasters/slideMaster5.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5.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a:defRPr sz="1800"/>
            </a:lvl1pPr>
            <a:lvl2pPr>
              <a:defRPr sz="1800"/>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77584810-455B-8741-8C2D-D4D392C26BB8}" type="datetime1">
              <a:rPr lang="en-GB" smtClean="0"/>
              <a:t>28/09/2023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1442517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5A8E6-7811-470F-828F-E0A2F7865024}"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417106-3069-4402-9528-FB2BD2A06A17}" type="slidenum">
              <a:rPr lang="en-GB" smtClean="0"/>
              <a:t>‹#›</a:t>
            </a:fld>
            <a:endParaRPr lang="en-GB"/>
          </a:p>
        </p:txBody>
      </p:sp>
    </p:spTree>
    <p:extLst>
      <p:ext uri="{BB962C8B-B14F-4D97-AF65-F5344CB8AC3E}">
        <p14:creationId xmlns:p14="http://schemas.microsoft.com/office/powerpoint/2010/main" val="2321514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5A8E6-7811-470F-828F-E0A2F7865024}"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417106-3069-4402-9528-FB2BD2A06A17}" type="slidenum">
              <a:rPr lang="en-GB" smtClean="0"/>
              <a:t>‹#›</a:t>
            </a:fld>
            <a:endParaRPr lang="en-GB"/>
          </a:p>
        </p:txBody>
      </p:sp>
    </p:spTree>
    <p:extLst>
      <p:ext uri="{BB962C8B-B14F-4D97-AF65-F5344CB8AC3E}">
        <p14:creationId xmlns:p14="http://schemas.microsoft.com/office/powerpoint/2010/main" val="2893526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A65A8E6-7811-470F-828F-E0A2F7865024}"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17106-3069-4402-9528-FB2BD2A06A17}" type="slidenum">
              <a:rPr lang="en-GB" smtClean="0"/>
              <a:t>‹#›</a:t>
            </a:fld>
            <a:endParaRPr lang="en-GB"/>
          </a:p>
        </p:txBody>
      </p:sp>
    </p:spTree>
    <p:extLst>
      <p:ext uri="{BB962C8B-B14F-4D97-AF65-F5344CB8AC3E}">
        <p14:creationId xmlns:p14="http://schemas.microsoft.com/office/powerpoint/2010/main" val="3318927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A65A8E6-7811-470F-828F-E0A2F7865024}"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17106-3069-4402-9528-FB2BD2A06A17}" type="slidenum">
              <a:rPr lang="en-GB" smtClean="0"/>
              <a:t>‹#›</a:t>
            </a:fld>
            <a:endParaRPr lang="en-GB"/>
          </a:p>
        </p:txBody>
      </p:sp>
    </p:spTree>
    <p:extLst>
      <p:ext uri="{BB962C8B-B14F-4D97-AF65-F5344CB8AC3E}">
        <p14:creationId xmlns:p14="http://schemas.microsoft.com/office/powerpoint/2010/main" val="2307350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419987"/>
          </a:xfrm>
          <a:prstGeom prst="rect">
            <a:avLst/>
          </a:prstGeom>
        </p:spPr>
        <p:txBody>
          <a:bodyPr wrap="square" lIns="0" tIns="0" rIns="0" bIns="0">
            <a:spAutoFit/>
          </a:bodyPr>
          <a:lstStyle>
            <a:lvl1pPr>
              <a:defRPr sz="2729" b="1" i="0">
                <a:solidFill>
                  <a:srgbClr val="315083"/>
                </a:solidFill>
                <a:latin typeface="Ubuntu"/>
                <a:cs typeface="Ubuntu"/>
              </a:defRPr>
            </a:lvl1pPr>
          </a:lstStyle>
          <a:p>
            <a:endParaRPr/>
          </a:p>
        </p:txBody>
      </p:sp>
      <p:sp>
        <p:nvSpPr>
          <p:cNvPr id="3" name="Holder 3"/>
          <p:cNvSpPr>
            <a:spLocks noGrp="1"/>
          </p:cNvSpPr>
          <p:nvPr>
            <p:ph type="subTitle" idx="4"/>
          </p:nvPr>
        </p:nvSpPr>
        <p:spPr>
          <a:xfrm>
            <a:off x="1371600" y="2880360"/>
            <a:ext cx="6400800" cy="164532"/>
          </a:xfrm>
          <a:prstGeom prst="rect">
            <a:avLst/>
          </a:prstGeom>
        </p:spPr>
        <p:txBody>
          <a:bodyPr wrap="square" lIns="0" tIns="0" rIns="0" bIns="0">
            <a:spAutoFit/>
          </a:bodyPr>
          <a:lstStyle>
            <a:lvl1pPr>
              <a:defRPr sz="1069" b="0" i="0">
                <a:solidFill>
                  <a:srgbClr val="7F7F7F"/>
                </a:solidFill>
                <a:latin typeface="Ubuntu-Light"/>
                <a:cs typeface="Ubuntu-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6" name="Holder 6"/>
          <p:cNvSpPr>
            <a:spLocks noGrp="1"/>
          </p:cNvSpPr>
          <p:nvPr>
            <p:ph type="sldNum" sz="quarter" idx="7"/>
          </p:nvPr>
        </p:nvSpPr>
        <p:spPr/>
        <p:txBody>
          <a:bodyPr lIns="0" tIns="0" rIns="0" bIns="0"/>
          <a:lstStyle>
            <a:lvl1pPr>
              <a:defRPr sz="523" b="1" i="0">
                <a:solidFill>
                  <a:srgbClr val="315083"/>
                </a:solidFill>
                <a:latin typeface="Ubuntu"/>
                <a:cs typeface="Ubuntu"/>
              </a:defRPr>
            </a:lvl1pPr>
          </a:lstStyle>
          <a:p>
            <a:pPr marL="17328">
              <a:spcBef>
                <a:spcPts val="11"/>
              </a:spcBef>
            </a:pPr>
            <a:fld id="{81D60167-4931-47E6-BA6A-407CBD079E47}" type="slidenum">
              <a:rPr lang="en-GB" smtClean="0"/>
              <a:pPr marL="17328">
                <a:spcBef>
                  <a:spcPts val="11"/>
                </a:spcBef>
              </a:pPr>
              <a:t>‹#›</a:t>
            </a:fld>
            <a:endParaRPr lang="en-GB"/>
          </a:p>
        </p:txBody>
      </p:sp>
    </p:spTree>
    <p:extLst>
      <p:ext uri="{BB962C8B-B14F-4D97-AF65-F5344CB8AC3E}">
        <p14:creationId xmlns:p14="http://schemas.microsoft.com/office/powerpoint/2010/main" val="800594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1411" y="840098"/>
            <a:ext cx="2973677" cy="419987"/>
          </a:xfrm>
        </p:spPr>
        <p:txBody>
          <a:bodyPr lIns="0" tIns="0" rIns="0" bIns="0"/>
          <a:lstStyle>
            <a:lvl1pPr>
              <a:defRPr sz="2729" b="1" i="0">
                <a:solidFill>
                  <a:srgbClr val="315083"/>
                </a:solidFill>
                <a:latin typeface="Ubuntu"/>
                <a:cs typeface="Ubuntu"/>
              </a:defRPr>
            </a:lvl1pPr>
          </a:lstStyle>
          <a:p>
            <a:endParaRPr/>
          </a:p>
        </p:txBody>
      </p:sp>
      <p:sp>
        <p:nvSpPr>
          <p:cNvPr id="3" name="Holder 3"/>
          <p:cNvSpPr>
            <a:spLocks noGrp="1"/>
          </p:cNvSpPr>
          <p:nvPr>
            <p:ph type="body" idx="1"/>
          </p:nvPr>
        </p:nvSpPr>
        <p:spPr>
          <a:xfrm>
            <a:off x="351411" y="1868559"/>
            <a:ext cx="4606081" cy="164532"/>
          </a:xfrm>
        </p:spPr>
        <p:txBody>
          <a:bodyPr lIns="0" tIns="0" rIns="0" bIns="0"/>
          <a:lstStyle>
            <a:lvl1pPr>
              <a:defRPr sz="1069" b="0" i="0">
                <a:solidFill>
                  <a:srgbClr val="7F7F7F"/>
                </a:solidFill>
                <a:latin typeface="Ubuntu-Light"/>
                <a:cs typeface="Ubuntu-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6" name="Holder 6"/>
          <p:cNvSpPr>
            <a:spLocks noGrp="1"/>
          </p:cNvSpPr>
          <p:nvPr>
            <p:ph type="sldNum" sz="quarter" idx="7"/>
          </p:nvPr>
        </p:nvSpPr>
        <p:spPr/>
        <p:txBody>
          <a:bodyPr lIns="0" tIns="0" rIns="0" bIns="0"/>
          <a:lstStyle>
            <a:lvl1pPr>
              <a:defRPr sz="523" b="1" i="0">
                <a:solidFill>
                  <a:srgbClr val="315083"/>
                </a:solidFill>
                <a:latin typeface="Ubuntu"/>
                <a:cs typeface="Ubuntu"/>
              </a:defRPr>
            </a:lvl1pPr>
          </a:lstStyle>
          <a:p>
            <a:pPr marL="17328">
              <a:spcBef>
                <a:spcPts val="11"/>
              </a:spcBef>
            </a:pPr>
            <a:fld id="{81D60167-4931-47E6-BA6A-407CBD079E47}" type="slidenum">
              <a:rPr lang="en-GB" smtClean="0"/>
              <a:pPr marL="17328">
                <a:spcBef>
                  <a:spcPts val="11"/>
                </a:spcBef>
              </a:pPr>
              <a:t>‹#›</a:t>
            </a:fld>
            <a:endParaRPr lang="en-GB"/>
          </a:p>
        </p:txBody>
      </p:sp>
    </p:spTree>
    <p:extLst>
      <p:ext uri="{BB962C8B-B14F-4D97-AF65-F5344CB8AC3E}">
        <p14:creationId xmlns:p14="http://schemas.microsoft.com/office/powerpoint/2010/main" val="1647256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51411" y="840098"/>
            <a:ext cx="2973677" cy="419987"/>
          </a:xfrm>
        </p:spPr>
        <p:txBody>
          <a:bodyPr lIns="0" tIns="0" rIns="0" bIns="0"/>
          <a:lstStyle>
            <a:lvl1pPr>
              <a:defRPr sz="2729" b="1" i="0">
                <a:solidFill>
                  <a:srgbClr val="315083"/>
                </a:solidFill>
                <a:latin typeface="Ubuntu"/>
                <a:cs typeface="Ubuntu"/>
              </a:defRPr>
            </a:lvl1pPr>
          </a:lstStyle>
          <a:p>
            <a:endParaRPr/>
          </a:p>
        </p:txBody>
      </p:sp>
      <p:sp>
        <p:nvSpPr>
          <p:cNvPr id="3" name="Holder 3"/>
          <p:cNvSpPr>
            <a:spLocks noGrp="1"/>
          </p:cNvSpPr>
          <p:nvPr>
            <p:ph sz="half" idx="2"/>
          </p:nvPr>
        </p:nvSpPr>
        <p:spPr>
          <a:xfrm>
            <a:off x="457200" y="1183005"/>
            <a:ext cx="3977640" cy="36163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6163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7" name="Holder 7"/>
          <p:cNvSpPr>
            <a:spLocks noGrp="1"/>
          </p:cNvSpPr>
          <p:nvPr>
            <p:ph type="sldNum" sz="quarter" idx="7"/>
          </p:nvPr>
        </p:nvSpPr>
        <p:spPr/>
        <p:txBody>
          <a:bodyPr lIns="0" tIns="0" rIns="0" bIns="0"/>
          <a:lstStyle>
            <a:lvl1pPr>
              <a:defRPr sz="523" b="1" i="0">
                <a:solidFill>
                  <a:srgbClr val="315083"/>
                </a:solidFill>
                <a:latin typeface="Ubuntu"/>
                <a:cs typeface="Ubuntu"/>
              </a:defRPr>
            </a:lvl1pPr>
          </a:lstStyle>
          <a:p>
            <a:pPr marL="17328">
              <a:spcBef>
                <a:spcPts val="11"/>
              </a:spcBef>
            </a:pPr>
            <a:fld id="{81D60167-4931-47E6-BA6A-407CBD079E47}" type="slidenum">
              <a:rPr lang="en-GB" smtClean="0"/>
              <a:pPr marL="17328">
                <a:spcBef>
                  <a:spcPts val="11"/>
                </a:spcBef>
              </a:pPr>
              <a:t>‹#›</a:t>
            </a:fld>
            <a:endParaRPr lang="en-GB"/>
          </a:p>
        </p:txBody>
      </p:sp>
    </p:spTree>
    <p:extLst>
      <p:ext uri="{BB962C8B-B14F-4D97-AF65-F5344CB8AC3E}">
        <p14:creationId xmlns:p14="http://schemas.microsoft.com/office/powerpoint/2010/main" val="1074416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4000" cy="5143139"/>
          </a:xfrm>
          <a:prstGeom prst="rect">
            <a:avLst/>
          </a:prstGeom>
        </p:spPr>
      </p:pic>
      <p:sp>
        <p:nvSpPr>
          <p:cNvPr id="17" name="bg object 17"/>
          <p:cNvSpPr/>
          <p:nvPr/>
        </p:nvSpPr>
        <p:spPr>
          <a:xfrm>
            <a:off x="566524" y="529699"/>
            <a:ext cx="378930" cy="378903"/>
          </a:xfrm>
          <a:custGeom>
            <a:avLst/>
            <a:gdLst/>
            <a:ahLst/>
            <a:cxnLst/>
            <a:rect l="l" t="t" r="r" b="b"/>
            <a:pathLst>
              <a:path w="833119" h="833119">
                <a:moveTo>
                  <a:pt x="302158" y="832662"/>
                </a:moveTo>
                <a:lnTo>
                  <a:pt x="298348" y="818870"/>
                </a:lnTo>
                <a:lnTo>
                  <a:pt x="295554" y="804684"/>
                </a:lnTo>
                <a:lnTo>
                  <a:pt x="293852" y="790143"/>
                </a:lnTo>
                <a:lnTo>
                  <a:pt x="293268" y="775284"/>
                </a:lnTo>
                <a:lnTo>
                  <a:pt x="293268" y="767295"/>
                </a:lnTo>
                <a:lnTo>
                  <a:pt x="293725" y="759434"/>
                </a:lnTo>
                <a:lnTo>
                  <a:pt x="294690" y="751674"/>
                </a:lnTo>
                <a:lnTo>
                  <a:pt x="246976" y="730224"/>
                </a:lnTo>
                <a:lnTo>
                  <a:pt x="203263" y="702246"/>
                </a:lnTo>
                <a:lnTo>
                  <a:pt x="164198" y="668388"/>
                </a:lnTo>
                <a:lnTo>
                  <a:pt x="130403" y="629259"/>
                </a:lnTo>
                <a:lnTo>
                  <a:pt x="102476" y="585508"/>
                </a:lnTo>
                <a:lnTo>
                  <a:pt x="81064" y="537756"/>
                </a:lnTo>
                <a:lnTo>
                  <a:pt x="73647" y="538632"/>
                </a:lnTo>
                <a:lnTo>
                  <a:pt x="66065" y="538848"/>
                </a:lnTo>
                <a:lnTo>
                  <a:pt x="58432" y="538848"/>
                </a:lnTo>
                <a:lnTo>
                  <a:pt x="43281" y="538264"/>
                </a:lnTo>
                <a:lnTo>
                  <a:pt x="28460" y="536536"/>
                </a:lnTo>
                <a:lnTo>
                  <a:pt x="14008" y="533666"/>
                </a:lnTo>
                <a:lnTo>
                  <a:pt x="0" y="529717"/>
                </a:lnTo>
                <a:lnTo>
                  <a:pt x="16027" y="577469"/>
                </a:lnTo>
                <a:lnTo>
                  <a:pt x="37299" y="622566"/>
                </a:lnTo>
                <a:lnTo>
                  <a:pt x="63436" y="664629"/>
                </a:lnTo>
                <a:lnTo>
                  <a:pt x="94094" y="703275"/>
                </a:lnTo>
                <a:lnTo>
                  <a:pt x="128879" y="738162"/>
                </a:lnTo>
                <a:lnTo>
                  <a:pt x="167449" y="768908"/>
                </a:lnTo>
                <a:lnTo>
                  <a:pt x="209423" y="795159"/>
                </a:lnTo>
                <a:lnTo>
                  <a:pt x="254457" y="816533"/>
                </a:lnTo>
                <a:lnTo>
                  <a:pt x="302158" y="832662"/>
                </a:lnTo>
                <a:close/>
              </a:path>
              <a:path w="833119" h="833119">
                <a:moveTo>
                  <a:pt x="303149" y="0"/>
                </a:moveTo>
                <a:lnTo>
                  <a:pt x="255384" y="16027"/>
                </a:lnTo>
                <a:lnTo>
                  <a:pt x="210286" y="37299"/>
                </a:lnTo>
                <a:lnTo>
                  <a:pt x="168236" y="63436"/>
                </a:lnTo>
                <a:lnTo>
                  <a:pt x="129578" y="94081"/>
                </a:lnTo>
                <a:lnTo>
                  <a:pt x="94691" y="128866"/>
                </a:lnTo>
                <a:lnTo>
                  <a:pt x="63944" y="167436"/>
                </a:lnTo>
                <a:lnTo>
                  <a:pt x="37706" y="209423"/>
                </a:lnTo>
                <a:lnTo>
                  <a:pt x="16332" y="254444"/>
                </a:lnTo>
                <a:lnTo>
                  <a:pt x="190" y="302145"/>
                </a:lnTo>
                <a:lnTo>
                  <a:pt x="13982" y="298335"/>
                </a:lnTo>
                <a:lnTo>
                  <a:pt x="28168" y="295541"/>
                </a:lnTo>
                <a:lnTo>
                  <a:pt x="42710" y="293827"/>
                </a:lnTo>
                <a:lnTo>
                  <a:pt x="57569" y="293255"/>
                </a:lnTo>
                <a:lnTo>
                  <a:pt x="65582" y="293255"/>
                </a:lnTo>
                <a:lnTo>
                  <a:pt x="73431" y="293712"/>
                </a:lnTo>
                <a:lnTo>
                  <a:pt x="81191" y="294678"/>
                </a:lnTo>
                <a:lnTo>
                  <a:pt x="102654" y="246951"/>
                </a:lnTo>
                <a:lnTo>
                  <a:pt x="130619" y="203250"/>
                </a:lnTo>
                <a:lnTo>
                  <a:pt x="164477" y="164198"/>
                </a:lnTo>
                <a:lnTo>
                  <a:pt x="203606" y="130390"/>
                </a:lnTo>
                <a:lnTo>
                  <a:pt x="247345" y="102476"/>
                </a:lnTo>
                <a:lnTo>
                  <a:pt x="295109" y="81064"/>
                </a:lnTo>
                <a:lnTo>
                  <a:pt x="294208" y="73647"/>
                </a:lnTo>
                <a:lnTo>
                  <a:pt x="293979" y="66078"/>
                </a:lnTo>
                <a:lnTo>
                  <a:pt x="293979" y="58407"/>
                </a:lnTo>
                <a:lnTo>
                  <a:pt x="294576" y="43268"/>
                </a:lnTo>
                <a:lnTo>
                  <a:pt x="296316" y="28448"/>
                </a:lnTo>
                <a:lnTo>
                  <a:pt x="299186" y="14008"/>
                </a:lnTo>
                <a:lnTo>
                  <a:pt x="303149" y="0"/>
                </a:lnTo>
                <a:close/>
              </a:path>
              <a:path w="833119" h="833119">
                <a:moveTo>
                  <a:pt x="832675" y="530682"/>
                </a:moveTo>
                <a:lnTo>
                  <a:pt x="818896" y="534504"/>
                </a:lnTo>
                <a:lnTo>
                  <a:pt x="804710" y="537298"/>
                </a:lnTo>
                <a:lnTo>
                  <a:pt x="790155" y="539000"/>
                </a:lnTo>
                <a:lnTo>
                  <a:pt x="775296" y="539572"/>
                </a:lnTo>
                <a:lnTo>
                  <a:pt x="767295" y="539572"/>
                </a:lnTo>
                <a:lnTo>
                  <a:pt x="759421" y="539140"/>
                </a:lnTo>
                <a:lnTo>
                  <a:pt x="751687" y="538149"/>
                </a:lnTo>
                <a:lnTo>
                  <a:pt x="730211" y="585876"/>
                </a:lnTo>
                <a:lnTo>
                  <a:pt x="702246" y="629589"/>
                </a:lnTo>
                <a:lnTo>
                  <a:pt x="668388" y="668655"/>
                </a:lnTo>
                <a:lnTo>
                  <a:pt x="629272" y="702462"/>
                </a:lnTo>
                <a:lnTo>
                  <a:pt x="585520" y="730377"/>
                </a:lnTo>
                <a:lnTo>
                  <a:pt x="537781" y="751789"/>
                </a:lnTo>
                <a:lnTo>
                  <a:pt x="538657" y="759206"/>
                </a:lnTo>
                <a:lnTo>
                  <a:pt x="536536" y="804405"/>
                </a:lnTo>
                <a:lnTo>
                  <a:pt x="529742" y="832853"/>
                </a:lnTo>
                <a:lnTo>
                  <a:pt x="577494" y="816825"/>
                </a:lnTo>
                <a:lnTo>
                  <a:pt x="622579" y="795566"/>
                </a:lnTo>
                <a:lnTo>
                  <a:pt x="664641" y="769416"/>
                </a:lnTo>
                <a:lnTo>
                  <a:pt x="703287" y="738771"/>
                </a:lnTo>
                <a:lnTo>
                  <a:pt x="738174" y="703973"/>
                </a:lnTo>
                <a:lnTo>
                  <a:pt x="768921" y="665403"/>
                </a:lnTo>
                <a:lnTo>
                  <a:pt x="795159" y="623430"/>
                </a:lnTo>
                <a:lnTo>
                  <a:pt x="816533" y="578396"/>
                </a:lnTo>
                <a:lnTo>
                  <a:pt x="832675" y="530682"/>
                </a:lnTo>
                <a:close/>
              </a:path>
              <a:path w="833119" h="833119">
                <a:moveTo>
                  <a:pt x="832878" y="303110"/>
                </a:moveTo>
                <a:lnTo>
                  <a:pt x="816838" y="255358"/>
                </a:lnTo>
                <a:lnTo>
                  <a:pt x="795566" y="210273"/>
                </a:lnTo>
                <a:lnTo>
                  <a:pt x="769429" y="168211"/>
                </a:lnTo>
                <a:lnTo>
                  <a:pt x="738771" y="129565"/>
                </a:lnTo>
                <a:lnTo>
                  <a:pt x="703973" y="94691"/>
                </a:lnTo>
                <a:lnTo>
                  <a:pt x="665403" y="63944"/>
                </a:lnTo>
                <a:lnTo>
                  <a:pt x="623430" y="37706"/>
                </a:lnTo>
                <a:lnTo>
                  <a:pt x="578408" y="16332"/>
                </a:lnTo>
                <a:lnTo>
                  <a:pt x="530694" y="190"/>
                </a:lnTo>
                <a:lnTo>
                  <a:pt x="534517" y="13970"/>
                </a:lnTo>
                <a:lnTo>
                  <a:pt x="537311" y="28155"/>
                </a:lnTo>
                <a:lnTo>
                  <a:pt x="539026" y="42710"/>
                </a:lnTo>
                <a:lnTo>
                  <a:pt x="539597" y="57556"/>
                </a:lnTo>
                <a:lnTo>
                  <a:pt x="539597" y="65557"/>
                </a:lnTo>
                <a:lnTo>
                  <a:pt x="539140" y="73418"/>
                </a:lnTo>
                <a:lnTo>
                  <a:pt x="538187" y="81178"/>
                </a:lnTo>
                <a:lnTo>
                  <a:pt x="585901" y="102641"/>
                </a:lnTo>
                <a:lnTo>
                  <a:pt x="629602" y="130606"/>
                </a:lnTo>
                <a:lnTo>
                  <a:pt x="668667" y="164465"/>
                </a:lnTo>
                <a:lnTo>
                  <a:pt x="702462" y="203581"/>
                </a:lnTo>
                <a:lnTo>
                  <a:pt x="730377" y="247319"/>
                </a:lnTo>
                <a:lnTo>
                  <a:pt x="751789" y="295071"/>
                </a:lnTo>
                <a:lnTo>
                  <a:pt x="759206" y="294182"/>
                </a:lnTo>
                <a:lnTo>
                  <a:pt x="774446" y="293979"/>
                </a:lnTo>
                <a:lnTo>
                  <a:pt x="789584" y="294576"/>
                </a:lnTo>
                <a:lnTo>
                  <a:pt x="804405" y="296316"/>
                </a:lnTo>
                <a:lnTo>
                  <a:pt x="818845" y="299173"/>
                </a:lnTo>
                <a:lnTo>
                  <a:pt x="832878" y="303110"/>
                </a:lnTo>
                <a:close/>
              </a:path>
            </a:pathLst>
          </a:custGeom>
          <a:solidFill>
            <a:srgbClr val="FFFFFF"/>
          </a:solidFill>
        </p:spPr>
        <p:txBody>
          <a:bodyPr wrap="square" lIns="0" tIns="0" rIns="0" bIns="0" rtlCol="0"/>
          <a:lstStyle/>
          <a:p>
            <a:endParaRPr sz="819"/>
          </a:p>
        </p:txBody>
      </p:sp>
      <p:pic>
        <p:nvPicPr>
          <p:cNvPr id="18" name="bg object 18"/>
          <p:cNvPicPr/>
          <p:nvPr/>
        </p:nvPicPr>
        <p:blipFill>
          <a:blip r:embed="rId3" cstate="print"/>
          <a:stretch>
            <a:fillRect/>
          </a:stretch>
        </p:blipFill>
        <p:spPr>
          <a:xfrm>
            <a:off x="1048610" y="529587"/>
            <a:ext cx="325329" cy="402583"/>
          </a:xfrm>
          <a:prstGeom prst="rect">
            <a:avLst/>
          </a:prstGeom>
        </p:spPr>
      </p:pic>
      <p:sp>
        <p:nvSpPr>
          <p:cNvPr id="19" name="bg object 19"/>
          <p:cNvSpPr/>
          <p:nvPr/>
        </p:nvSpPr>
        <p:spPr>
          <a:xfrm>
            <a:off x="513046" y="476225"/>
            <a:ext cx="999313" cy="485759"/>
          </a:xfrm>
          <a:custGeom>
            <a:avLst/>
            <a:gdLst/>
            <a:ahLst/>
            <a:cxnLst/>
            <a:rect l="l" t="t" r="r" b="b"/>
            <a:pathLst>
              <a:path w="2197100" h="1068070">
                <a:moveTo>
                  <a:pt x="388213" y="419315"/>
                </a:moveTo>
                <a:lnTo>
                  <a:pt x="355752" y="438188"/>
                </a:lnTo>
                <a:lnTo>
                  <a:pt x="335140" y="452475"/>
                </a:lnTo>
                <a:lnTo>
                  <a:pt x="317538" y="469328"/>
                </a:lnTo>
                <a:lnTo>
                  <a:pt x="294132" y="495947"/>
                </a:lnTo>
                <a:lnTo>
                  <a:pt x="263321" y="526796"/>
                </a:lnTo>
                <a:lnTo>
                  <a:pt x="226364" y="552526"/>
                </a:lnTo>
                <a:lnTo>
                  <a:pt x="185635" y="566661"/>
                </a:lnTo>
                <a:lnTo>
                  <a:pt x="143484" y="562673"/>
                </a:lnTo>
                <a:lnTo>
                  <a:pt x="102273" y="534085"/>
                </a:lnTo>
                <a:lnTo>
                  <a:pt x="136931" y="508139"/>
                </a:lnTo>
                <a:lnTo>
                  <a:pt x="172516" y="500468"/>
                </a:lnTo>
                <a:lnTo>
                  <a:pt x="207619" y="507136"/>
                </a:lnTo>
                <a:lnTo>
                  <a:pt x="240830" y="524243"/>
                </a:lnTo>
                <a:lnTo>
                  <a:pt x="247230" y="521843"/>
                </a:lnTo>
                <a:lnTo>
                  <a:pt x="253796" y="517105"/>
                </a:lnTo>
                <a:lnTo>
                  <a:pt x="264464" y="506463"/>
                </a:lnTo>
                <a:lnTo>
                  <a:pt x="287883" y="481380"/>
                </a:lnTo>
                <a:lnTo>
                  <a:pt x="292277" y="477443"/>
                </a:lnTo>
                <a:lnTo>
                  <a:pt x="295770" y="472897"/>
                </a:lnTo>
                <a:lnTo>
                  <a:pt x="257644" y="448729"/>
                </a:lnTo>
                <a:lnTo>
                  <a:pt x="219862" y="433298"/>
                </a:lnTo>
                <a:lnTo>
                  <a:pt x="182435" y="426783"/>
                </a:lnTo>
                <a:lnTo>
                  <a:pt x="145351" y="429361"/>
                </a:lnTo>
                <a:lnTo>
                  <a:pt x="108572" y="441198"/>
                </a:lnTo>
                <a:lnTo>
                  <a:pt x="72097" y="462483"/>
                </a:lnTo>
                <a:lnTo>
                  <a:pt x="35915" y="493382"/>
                </a:lnTo>
                <a:lnTo>
                  <a:pt x="0" y="534085"/>
                </a:lnTo>
                <a:lnTo>
                  <a:pt x="38481" y="577240"/>
                </a:lnTo>
                <a:lnTo>
                  <a:pt x="77152" y="609130"/>
                </a:lnTo>
                <a:lnTo>
                  <a:pt x="115912" y="630174"/>
                </a:lnTo>
                <a:lnTo>
                  <a:pt x="154686" y="640778"/>
                </a:lnTo>
                <a:lnTo>
                  <a:pt x="193408" y="641375"/>
                </a:lnTo>
                <a:lnTo>
                  <a:pt x="231965" y="632383"/>
                </a:lnTo>
                <a:lnTo>
                  <a:pt x="270294" y="614210"/>
                </a:lnTo>
                <a:lnTo>
                  <a:pt x="308305" y="587298"/>
                </a:lnTo>
                <a:lnTo>
                  <a:pt x="340321" y="556082"/>
                </a:lnTo>
                <a:lnTo>
                  <a:pt x="361581" y="534085"/>
                </a:lnTo>
                <a:lnTo>
                  <a:pt x="361505" y="506666"/>
                </a:lnTo>
                <a:lnTo>
                  <a:pt x="364261" y="485584"/>
                </a:lnTo>
                <a:lnTo>
                  <a:pt x="372325" y="460044"/>
                </a:lnTo>
                <a:lnTo>
                  <a:pt x="388213" y="419315"/>
                </a:lnTo>
                <a:close/>
              </a:path>
              <a:path w="2197100" h="1068070">
                <a:moveTo>
                  <a:pt x="521716" y="370547"/>
                </a:moveTo>
                <a:lnTo>
                  <a:pt x="469442" y="318236"/>
                </a:lnTo>
                <a:lnTo>
                  <a:pt x="462508" y="325094"/>
                </a:lnTo>
                <a:lnTo>
                  <a:pt x="445770" y="344068"/>
                </a:lnTo>
                <a:lnTo>
                  <a:pt x="407225" y="408736"/>
                </a:lnTo>
                <a:lnTo>
                  <a:pt x="393941" y="445998"/>
                </a:lnTo>
                <a:lnTo>
                  <a:pt x="383806" y="485749"/>
                </a:lnTo>
                <a:lnTo>
                  <a:pt x="377101" y="533539"/>
                </a:lnTo>
                <a:lnTo>
                  <a:pt x="384238" y="539242"/>
                </a:lnTo>
                <a:lnTo>
                  <a:pt x="402132" y="552323"/>
                </a:lnTo>
                <a:lnTo>
                  <a:pt x="425488" y="566699"/>
                </a:lnTo>
                <a:lnTo>
                  <a:pt x="448983" y="576287"/>
                </a:lnTo>
                <a:lnTo>
                  <a:pt x="449529" y="567143"/>
                </a:lnTo>
                <a:lnTo>
                  <a:pt x="452005" y="542925"/>
                </a:lnTo>
                <a:lnTo>
                  <a:pt x="467956" y="468541"/>
                </a:lnTo>
                <a:lnTo>
                  <a:pt x="489127" y="410298"/>
                </a:lnTo>
                <a:lnTo>
                  <a:pt x="501472" y="392709"/>
                </a:lnTo>
                <a:lnTo>
                  <a:pt x="521716" y="370547"/>
                </a:lnTo>
                <a:close/>
              </a:path>
              <a:path w="2197100" h="1068070">
                <a:moveTo>
                  <a:pt x="576287" y="619023"/>
                </a:moveTo>
                <a:lnTo>
                  <a:pt x="508444" y="610285"/>
                </a:lnTo>
                <a:lnTo>
                  <a:pt x="468541" y="600049"/>
                </a:lnTo>
                <a:lnTo>
                  <a:pt x="410311" y="578866"/>
                </a:lnTo>
                <a:lnTo>
                  <a:pt x="370560" y="546303"/>
                </a:lnTo>
                <a:lnTo>
                  <a:pt x="318236" y="598563"/>
                </a:lnTo>
                <a:lnTo>
                  <a:pt x="372757" y="642683"/>
                </a:lnTo>
                <a:lnTo>
                  <a:pt x="408762" y="660768"/>
                </a:lnTo>
                <a:lnTo>
                  <a:pt x="446011" y="674052"/>
                </a:lnTo>
                <a:lnTo>
                  <a:pt x="485762" y="684187"/>
                </a:lnTo>
                <a:lnTo>
                  <a:pt x="533552" y="690918"/>
                </a:lnTo>
                <a:lnTo>
                  <a:pt x="539254" y="683768"/>
                </a:lnTo>
                <a:lnTo>
                  <a:pt x="552335" y="665861"/>
                </a:lnTo>
                <a:lnTo>
                  <a:pt x="566712" y="642518"/>
                </a:lnTo>
                <a:lnTo>
                  <a:pt x="576287" y="619023"/>
                </a:lnTo>
                <a:close/>
              </a:path>
              <a:path w="2197100" h="1068070">
                <a:moveTo>
                  <a:pt x="641375" y="874598"/>
                </a:moveTo>
                <a:lnTo>
                  <a:pt x="632383" y="836041"/>
                </a:lnTo>
                <a:lnTo>
                  <a:pt x="614222" y="797712"/>
                </a:lnTo>
                <a:lnTo>
                  <a:pt x="587311" y="759714"/>
                </a:lnTo>
                <a:lnTo>
                  <a:pt x="556094" y="727684"/>
                </a:lnTo>
                <a:lnTo>
                  <a:pt x="534085" y="706424"/>
                </a:lnTo>
                <a:lnTo>
                  <a:pt x="506679" y="706501"/>
                </a:lnTo>
                <a:lnTo>
                  <a:pt x="485584" y="703745"/>
                </a:lnTo>
                <a:lnTo>
                  <a:pt x="460057" y="695680"/>
                </a:lnTo>
                <a:lnTo>
                  <a:pt x="419315" y="679805"/>
                </a:lnTo>
                <a:lnTo>
                  <a:pt x="438200" y="712254"/>
                </a:lnTo>
                <a:lnTo>
                  <a:pt x="452475" y="732866"/>
                </a:lnTo>
                <a:lnTo>
                  <a:pt x="469328" y="750468"/>
                </a:lnTo>
                <a:lnTo>
                  <a:pt x="495947" y="773874"/>
                </a:lnTo>
                <a:lnTo>
                  <a:pt x="526808" y="804697"/>
                </a:lnTo>
                <a:lnTo>
                  <a:pt x="552551" y="841641"/>
                </a:lnTo>
                <a:lnTo>
                  <a:pt x="566674" y="882383"/>
                </a:lnTo>
                <a:lnTo>
                  <a:pt x="562686" y="924534"/>
                </a:lnTo>
                <a:lnTo>
                  <a:pt x="534085" y="965746"/>
                </a:lnTo>
                <a:lnTo>
                  <a:pt x="508152" y="931087"/>
                </a:lnTo>
                <a:lnTo>
                  <a:pt x="500468" y="895502"/>
                </a:lnTo>
                <a:lnTo>
                  <a:pt x="507149" y="860399"/>
                </a:lnTo>
                <a:lnTo>
                  <a:pt x="524256" y="827189"/>
                </a:lnTo>
                <a:lnTo>
                  <a:pt x="521868" y="820775"/>
                </a:lnTo>
                <a:lnTo>
                  <a:pt x="517118" y="814222"/>
                </a:lnTo>
                <a:lnTo>
                  <a:pt x="506488" y="803541"/>
                </a:lnTo>
                <a:lnTo>
                  <a:pt x="481406" y="780135"/>
                </a:lnTo>
                <a:lnTo>
                  <a:pt x="477456" y="775728"/>
                </a:lnTo>
                <a:lnTo>
                  <a:pt x="472897" y="772236"/>
                </a:lnTo>
                <a:lnTo>
                  <a:pt x="448729" y="810361"/>
                </a:lnTo>
                <a:lnTo>
                  <a:pt x="433311" y="848131"/>
                </a:lnTo>
                <a:lnTo>
                  <a:pt x="426796" y="885558"/>
                </a:lnTo>
                <a:lnTo>
                  <a:pt x="429361" y="922655"/>
                </a:lnTo>
                <a:lnTo>
                  <a:pt x="441210" y="959434"/>
                </a:lnTo>
                <a:lnTo>
                  <a:pt x="462483" y="995921"/>
                </a:lnTo>
                <a:lnTo>
                  <a:pt x="493382" y="1032103"/>
                </a:lnTo>
                <a:lnTo>
                  <a:pt x="534085" y="1068019"/>
                </a:lnTo>
                <a:lnTo>
                  <a:pt x="577240" y="1029525"/>
                </a:lnTo>
                <a:lnTo>
                  <a:pt x="609130" y="990866"/>
                </a:lnTo>
                <a:lnTo>
                  <a:pt x="630174" y="952093"/>
                </a:lnTo>
                <a:lnTo>
                  <a:pt x="640778" y="913320"/>
                </a:lnTo>
                <a:lnTo>
                  <a:pt x="641375" y="874598"/>
                </a:lnTo>
                <a:close/>
              </a:path>
              <a:path w="2197100" h="1068070">
                <a:moveTo>
                  <a:pt x="648690" y="388188"/>
                </a:moveTo>
                <a:lnTo>
                  <a:pt x="629818" y="355739"/>
                </a:lnTo>
                <a:lnTo>
                  <a:pt x="615543" y="335127"/>
                </a:lnTo>
                <a:lnTo>
                  <a:pt x="598690" y="317512"/>
                </a:lnTo>
                <a:lnTo>
                  <a:pt x="572071" y="294106"/>
                </a:lnTo>
                <a:lnTo>
                  <a:pt x="541210" y="263296"/>
                </a:lnTo>
                <a:lnTo>
                  <a:pt x="515467" y="226352"/>
                </a:lnTo>
                <a:lnTo>
                  <a:pt x="501345" y="185623"/>
                </a:lnTo>
                <a:lnTo>
                  <a:pt x="505333" y="143471"/>
                </a:lnTo>
                <a:lnTo>
                  <a:pt x="533946" y="102260"/>
                </a:lnTo>
                <a:lnTo>
                  <a:pt x="559866" y="136918"/>
                </a:lnTo>
                <a:lnTo>
                  <a:pt x="567537" y="172504"/>
                </a:lnTo>
                <a:lnTo>
                  <a:pt x="560870" y="207606"/>
                </a:lnTo>
                <a:lnTo>
                  <a:pt x="543763" y="240792"/>
                </a:lnTo>
                <a:lnTo>
                  <a:pt x="546163" y="247218"/>
                </a:lnTo>
                <a:lnTo>
                  <a:pt x="550900" y="253784"/>
                </a:lnTo>
                <a:lnTo>
                  <a:pt x="561530" y="264464"/>
                </a:lnTo>
                <a:lnTo>
                  <a:pt x="586625" y="287883"/>
                </a:lnTo>
                <a:lnTo>
                  <a:pt x="590550" y="292252"/>
                </a:lnTo>
                <a:lnTo>
                  <a:pt x="595109" y="295770"/>
                </a:lnTo>
                <a:lnTo>
                  <a:pt x="619277" y="257632"/>
                </a:lnTo>
                <a:lnTo>
                  <a:pt x="634707" y="219862"/>
                </a:lnTo>
                <a:lnTo>
                  <a:pt x="641223" y="182435"/>
                </a:lnTo>
                <a:lnTo>
                  <a:pt x="638657" y="145338"/>
                </a:lnTo>
                <a:lnTo>
                  <a:pt x="626821" y="108559"/>
                </a:lnTo>
                <a:lnTo>
                  <a:pt x="605536" y="72085"/>
                </a:lnTo>
                <a:lnTo>
                  <a:pt x="574636" y="35902"/>
                </a:lnTo>
                <a:lnTo>
                  <a:pt x="533946" y="0"/>
                </a:lnTo>
                <a:lnTo>
                  <a:pt x="490778" y="38481"/>
                </a:lnTo>
                <a:lnTo>
                  <a:pt x="458876" y="77139"/>
                </a:lnTo>
                <a:lnTo>
                  <a:pt x="437845" y="115912"/>
                </a:lnTo>
                <a:lnTo>
                  <a:pt x="427228" y="154686"/>
                </a:lnTo>
                <a:lnTo>
                  <a:pt x="426631" y="193408"/>
                </a:lnTo>
                <a:lnTo>
                  <a:pt x="435622" y="231965"/>
                </a:lnTo>
                <a:lnTo>
                  <a:pt x="453783" y="270294"/>
                </a:lnTo>
                <a:lnTo>
                  <a:pt x="480695" y="308305"/>
                </a:lnTo>
                <a:lnTo>
                  <a:pt x="511924" y="340321"/>
                </a:lnTo>
                <a:lnTo>
                  <a:pt x="533946" y="361569"/>
                </a:lnTo>
                <a:lnTo>
                  <a:pt x="561340" y="361505"/>
                </a:lnTo>
                <a:lnTo>
                  <a:pt x="582422" y="364248"/>
                </a:lnTo>
                <a:lnTo>
                  <a:pt x="607961" y="372313"/>
                </a:lnTo>
                <a:lnTo>
                  <a:pt x="648690" y="388188"/>
                </a:lnTo>
                <a:close/>
              </a:path>
              <a:path w="2197100" h="1068070">
                <a:moveTo>
                  <a:pt x="690918" y="534454"/>
                </a:moveTo>
                <a:lnTo>
                  <a:pt x="683768" y="528739"/>
                </a:lnTo>
                <a:lnTo>
                  <a:pt x="665873" y="515658"/>
                </a:lnTo>
                <a:lnTo>
                  <a:pt x="642531" y="501294"/>
                </a:lnTo>
                <a:lnTo>
                  <a:pt x="619036" y="491705"/>
                </a:lnTo>
                <a:lnTo>
                  <a:pt x="618490" y="500849"/>
                </a:lnTo>
                <a:lnTo>
                  <a:pt x="616013" y="525068"/>
                </a:lnTo>
                <a:lnTo>
                  <a:pt x="600075" y="599465"/>
                </a:lnTo>
                <a:lnTo>
                  <a:pt x="578878" y="657682"/>
                </a:lnTo>
                <a:lnTo>
                  <a:pt x="546303" y="697445"/>
                </a:lnTo>
                <a:lnTo>
                  <a:pt x="598563" y="749769"/>
                </a:lnTo>
                <a:lnTo>
                  <a:pt x="642708" y="695248"/>
                </a:lnTo>
                <a:lnTo>
                  <a:pt x="660793" y="659257"/>
                </a:lnTo>
                <a:lnTo>
                  <a:pt x="674065" y="621995"/>
                </a:lnTo>
                <a:lnTo>
                  <a:pt x="684199" y="582244"/>
                </a:lnTo>
                <a:lnTo>
                  <a:pt x="690918" y="534454"/>
                </a:lnTo>
                <a:close/>
              </a:path>
              <a:path w="2197100" h="1068070">
                <a:moveTo>
                  <a:pt x="749769" y="469430"/>
                </a:moveTo>
                <a:lnTo>
                  <a:pt x="695261" y="425310"/>
                </a:lnTo>
                <a:lnTo>
                  <a:pt x="659282" y="407225"/>
                </a:lnTo>
                <a:lnTo>
                  <a:pt x="622020" y="393941"/>
                </a:lnTo>
                <a:lnTo>
                  <a:pt x="582256" y="383806"/>
                </a:lnTo>
                <a:lnTo>
                  <a:pt x="534479" y="377088"/>
                </a:lnTo>
                <a:lnTo>
                  <a:pt x="528764" y="384238"/>
                </a:lnTo>
                <a:lnTo>
                  <a:pt x="515670" y="402132"/>
                </a:lnTo>
                <a:lnTo>
                  <a:pt x="501307" y="425488"/>
                </a:lnTo>
                <a:lnTo>
                  <a:pt x="491718" y="448983"/>
                </a:lnTo>
                <a:lnTo>
                  <a:pt x="500862" y="449516"/>
                </a:lnTo>
                <a:lnTo>
                  <a:pt x="525081" y="452005"/>
                </a:lnTo>
                <a:lnTo>
                  <a:pt x="599478" y="467944"/>
                </a:lnTo>
                <a:lnTo>
                  <a:pt x="657694" y="489140"/>
                </a:lnTo>
                <a:lnTo>
                  <a:pt x="697445" y="521716"/>
                </a:lnTo>
                <a:lnTo>
                  <a:pt x="749769" y="469430"/>
                </a:lnTo>
                <a:close/>
              </a:path>
              <a:path w="2197100" h="1068070">
                <a:moveTo>
                  <a:pt x="1068006" y="533933"/>
                </a:moveTo>
                <a:lnTo>
                  <a:pt x="1029525" y="490766"/>
                </a:lnTo>
                <a:lnTo>
                  <a:pt x="990866" y="458876"/>
                </a:lnTo>
                <a:lnTo>
                  <a:pt x="952093" y="437832"/>
                </a:lnTo>
                <a:lnTo>
                  <a:pt x="913320" y="427228"/>
                </a:lnTo>
                <a:lnTo>
                  <a:pt x="874610" y="426631"/>
                </a:lnTo>
                <a:lnTo>
                  <a:pt x="836041" y="435622"/>
                </a:lnTo>
                <a:lnTo>
                  <a:pt x="797712" y="453783"/>
                </a:lnTo>
                <a:lnTo>
                  <a:pt x="759701" y="480707"/>
                </a:lnTo>
                <a:lnTo>
                  <a:pt x="727697" y="511924"/>
                </a:lnTo>
                <a:lnTo>
                  <a:pt x="706437" y="533933"/>
                </a:lnTo>
                <a:lnTo>
                  <a:pt x="706501" y="561314"/>
                </a:lnTo>
                <a:lnTo>
                  <a:pt x="703757" y="582409"/>
                </a:lnTo>
                <a:lnTo>
                  <a:pt x="695693" y="607949"/>
                </a:lnTo>
                <a:lnTo>
                  <a:pt x="679805" y="648703"/>
                </a:lnTo>
                <a:lnTo>
                  <a:pt x="712266" y="629818"/>
                </a:lnTo>
                <a:lnTo>
                  <a:pt x="732878" y="615530"/>
                </a:lnTo>
                <a:lnTo>
                  <a:pt x="750481" y="598665"/>
                </a:lnTo>
                <a:lnTo>
                  <a:pt x="773887" y="572046"/>
                </a:lnTo>
                <a:lnTo>
                  <a:pt x="804697" y="541197"/>
                </a:lnTo>
                <a:lnTo>
                  <a:pt x="841641" y="515467"/>
                </a:lnTo>
                <a:lnTo>
                  <a:pt x="882383" y="501332"/>
                </a:lnTo>
                <a:lnTo>
                  <a:pt x="924534" y="505320"/>
                </a:lnTo>
                <a:lnTo>
                  <a:pt x="965746" y="533933"/>
                </a:lnTo>
                <a:lnTo>
                  <a:pt x="931087" y="559866"/>
                </a:lnTo>
                <a:lnTo>
                  <a:pt x="895502" y="567537"/>
                </a:lnTo>
                <a:lnTo>
                  <a:pt x="860399" y="560857"/>
                </a:lnTo>
                <a:lnTo>
                  <a:pt x="827214" y="543750"/>
                </a:lnTo>
                <a:lnTo>
                  <a:pt x="820788" y="546138"/>
                </a:lnTo>
                <a:lnTo>
                  <a:pt x="814222" y="550887"/>
                </a:lnTo>
                <a:lnTo>
                  <a:pt x="803541" y="561530"/>
                </a:lnTo>
                <a:lnTo>
                  <a:pt x="780122" y="586600"/>
                </a:lnTo>
                <a:lnTo>
                  <a:pt x="775741" y="590550"/>
                </a:lnTo>
                <a:lnTo>
                  <a:pt x="772223" y="595109"/>
                </a:lnTo>
                <a:lnTo>
                  <a:pt x="810361" y="619264"/>
                </a:lnTo>
                <a:lnTo>
                  <a:pt x="848144" y="634695"/>
                </a:lnTo>
                <a:lnTo>
                  <a:pt x="885571" y="641210"/>
                </a:lnTo>
                <a:lnTo>
                  <a:pt x="922667" y="638632"/>
                </a:lnTo>
                <a:lnTo>
                  <a:pt x="959434" y="626795"/>
                </a:lnTo>
                <a:lnTo>
                  <a:pt x="995908" y="605523"/>
                </a:lnTo>
                <a:lnTo>
                  <a:pt x="1032103" y="574624"/>
                </a:lnTo>
                <a:lnTo>
                  <a:pt x="1068006" y="533933"/>
                </a:lnTo>
                <a:close/>
              </a:path>
              <a:path w="2197100" h="1068070">
                <a:moveTo>
                  <a:pt x="2055495" y="117335"/>
                </a:moveTo>
                <a:lnTo>
                  <a:pt x="2037956" y="117335"/>
                </a:lnTo>
                <a:lnTo>
                  <a:pt x="2037956" y="1002334"/>
                </a:lnTo>
                <a:lnTo>
                  <a:pt x="2055495" y="1002334"/>
                </a:lnTo>
                <a:lnTo>
                  <a:pt x="2055495" y="117335"/>
                </a:lnTo>
                <a:close/>
              </a:path>
              <a:path w="2197100" h="1068070">
                <a:moveTo>
                  <a:pt x="2196884" y="130492"/>
                </a:moveTo>
                <a:lnTo>
                  <a:pt x="2178164" y="130492"/>
                </a:lnTo>
                <a:lnTo>
                  <a:pt x="2178164" y="261162"/>
                </a:lnTo>
                <a:lnTo>
                  <a:pt x="2196884" y="261162"/>
                </a:lnTo>
                <a:lnTo>
                  <a:pt x="2196884" y="130492"/>
                </a:lnTo>
                <a:close/>
              </a:path>
            </a:pathLst>
          </a:custGeom>
          <a:solidFill>
            <a:srgbClr val="FFFFFF"/>
          </a:solidFill>
        </p:spPr>
        <p:txBody>
          <a:bodyPr wrap="square" lIns="0" tIns="0" rIns="0" bIns="0" rtlCol="0"/>
          <a:lstStyle/>
          <a:p>
            <a:endParaRPr sz="819"/>
          </a:p>
        </p:txBody>
      </p:sp>
      <p:pic>
        <p:nvPicPr>
          <p:cNvPr id="20" name="bg object 20"/>
          <p:cNvPicPr/>
          <p:nvPr/>
        </p:nvPicPr>
        <p:blipFill>
          <a:blip r:embed="rId4" cstate="print"/>
          <a:stretch>
            <a:fillRect/>
          </a:stretch>
        </p:blipFill>
        <p:spPr>
          <a:xfrm>
            <a:off x="1523757" y="550550"/>
            <a:ext cx="78850" cy="45469"/>
          </a:xfrm>
          <a:prstGeom prst="rect">
            <a:avLst/>
          </a:prstGeom>
        </p:spPr>
      </p:pic>
      <p:pic>
        <p:nvPicPr>
          <p:cNvPr id="21" name="bg object 21"/>
          <p:cNvPicPr/>
          <p:nvPr/>
        </p:nvPicPr>
        <p:blipFill>
          <a:blip r:embed="rId5" cstate="print"/>
          <a:stretch>
            <a:fillRect/>
          </a:stretch>
        </p:blipFill>
        <p:spPr>
          <a:xfrm>
            <a:off x="1611811" y="531140"/>
            <a:ext cx="133002" cy="82759"/>
          </a:xfrm>
          <a:prstGeom prst="rect">
            <a:avLst/>
          </a:prstGeom>
        </p:spPr>
      </p:pic>
      <p:pic>
        <p:nvPicPr>
          <p:cNvPr id="22" name="bg object 22"/>
          <p:cNvPicPr/>
          <p:nvPr/>
        </p:nvPicPr>
        <p:blipFill>
          <a:blip r:embed="rId6" cstate="print"/>
          <a:stretch>
            <a:fillRect/>
          </a:stretch>
        </p:blipFill>
        <p:spPr>
          <a:xfrm>
            <a:off x="1779814" y="531140"/>
            <a:ext cx="135301" cy="82759"/>
          </a:xfrm>
          <a:prstGeom prst="rect">
            <a:avLst/>
          </a:prstGeom>
        </p:spPr>
      </p:pic>
      <p:pic>
        <p:nvPicPr>
          <p:cNvPr id="23" name="bg object 23"/>
          <p:cNvPicPr/>
          <p:nvPr/>
        </p:nvPicPr>
        <p:blipFill>
          <a:blip r:embed="rId7" cstate="print"/>
          <a:stretch>
            <a:fillRect/>
          </a:stretch>
        </p:blipFill>
        <p:spPr>
          <a:xfrm>
            <a:off x="1925845" y="531144"/>
            <a:ext cx="140673" cy="64875"/>
          </a:xfrm>
          <a:prstGeom prst="rect">
            <a:avLst/>
          </a:prstGeom>
        </p:spPr>
      </p:pic>
      <p:pic>
        <p:nvPicPr>
          <p:cNvPr id="24" name="bg object 24"/>
          <p:cNvPicPr/>
          <p:nvPr/>
        </p:nvPicPr>
        <p:blipFill>
          <a:blip r:embed="rId8" cstate="print"/>
          <a:stretch>
            <a:fillRect/>
          </a:stretch>
        </p:blipFill>
        <p:spPr>
          <a:xfrm>
            <a:off x="2077246" y="531144"/>
            <a:ext cx="41300" cy="64870"/>
          </a:xfrm>
          <a:prstGeom prst="rect">
            <a:avLst/>
          </a:prstGeom>
        </p:spPr>
      </p:pic>
      <p:pic>
        <p:nvPicPr>
          <p:cNvPr id="25" name="bg object 25"/>
          <p:cNvPicPr/>
          <p:nvPr/>
        </p:nvPicPr>
        <p:blipFill>
          <a:blip r:embed="rId9" cstate="print"/>
          <a:stretch>
            <a:fillRect/>
          </a:stretch>
        </p:blipFill>
        <p:spPr>
          <a:xfrm>
            <a:off x="2132177" y="551574"/>
            <a:ext cx="38395" cy="44440"/>
          </a:xfrm>
          <a:prstGeom prst="rect">
            <a:avLst/>
          </a:prstGeom>
        </p:spPr>
      </p:pic>
      <p:sp>
        <p:nvSpPr>
          <p:cNvPr id="26" name="bg object 26"/>
          <p:cNvSpPr/>
          <p:nvPr/>
        </p:nvSpPr>
        <p:spPr>
          <a:xfrm>
            <a:off x="2180287" y="550556"/>
            <a:ext cx="27438" cy="45630"/>
          </a:xfrm>
          <a:custGeom>
            <a:avLst/>
            <a:gdLst/>
            <a:ahLst/>
            <a:cxnLst/>
            <a:rect l="l" t="t" r="r" b="b"/>
            <a:pathLst>
              <a:path w="60325" h="100330">
                <a:moveTo>
                  <a:pt x="41935" y="0"/>
                </a:moveTo>
                <a:lnTo>
                  <a:pt x="33695" y="0"/>
                </a:lnTo>
                <a:lnTo>
                  <a:pt x="20448" y="1800"/>
                </a:lnTo>
                <a:lnTo>
                  <a:pt x="9752" y="7251"/>
                </a:lnTo>
                <a:lnTo>
                  <a:pt x="2604" y="16423"/>
                </a:lnTo>
                <a:lnTo>
                  <a:pt x="0" y="29391"/>
                </a:lnTo>
                <a:lnTo>
                  <a:pt x="6460" y="44902"/>
                </a:lnTo>
                <a:lnTo>
                  <a:pt x="20674" y="54237"/>
                </a:lnTo>
                <a:lnTo>
                  <a:pt x="34888" y="61819"/>
                </a:lnTo>
                <a:lnTo>
                  <a:pt x="41349" y="72071"/>
                </a:lnTo>
                <a:lnTo>
                  <a:pt x="41349" y="82363"/>
                </a:lnTo>
                <a:lnTo>
                  <a:pt x="31433" y="85735"/>
                </a:lnTo>
                <a:lnTo>
                  <a:pt x="18324" y="85735"/>
                </a:lnTo>
                <a:lnTo>
                  <a:pt x="8397" y="83494"/>
                </a:lnTo>
                <a:lnTo>
                  <a:pt x="1476" y="78992"/>
                </a:lnTo>
                <a:lnTo>
                  <a:pt x="554" y="94719"/>
                </a:lnTo>
                <a:lnTo>
                  <a:pt x="6774" y="97353"/>
                </a:lnTo>
                <a:lnTo>
                  <a:pt x="13301" y="98951"/>
                </a:lnTo>
                <a:lnTo>
                  <a:pt x="20007" y="99742"/>
                </a:lnTo>
                <a:lnTo>
                  <a:pt x="26763" y="99955"/>
                </a:lnTo>
                <a:lnTo>
                  <a:pt x="39153" y="98173"/>
                </a:lnTo>
                <a:lnTo>
                  <a:pt x="49812" y="92723"/>
                </a:lnTo>
                <a:lnTo>
                  <a:pt x="57279" y="83447"/>
                </a:lnTo>
                <a:lnTo>
                  <a:pt x="60092" y="70186"/>
                </a:lnTo>
                <a:lnTo>
                  <a:pt x="53626" y="53125"/>
                </a:lnTo>
                <a:lnTo>
                  <a:pt x="39401" y="43869"/>
                </a:lnTo>
                <a:lnTo>
                  <a:pt x="25177" y="36680"/>
                </a:lnTo>
                <a:lnTo>
                  <a:pt x="18711" y="25821"/>
                </a:lnTo>
                <a:lnTo>
                  <a:pt x="18711" y="17968"/>
                </a:lnTo>
                <a:lnTo>
                  <a:pt x="26575" y="14208"/>
                </a:lnTo>
                <a:lnTo>
                  <a:pt x="39684" y="14208"/>
                </a:lnTo>
                <a:lnTo>
                  <a:pt x="50155" y="16659"/>
                </a:lnTo>
                <a:lnTo>
                  <a:pt x="54071" y="19088"/>
                </a:lnTo>
                <a:lnTo>
                  <a:pt x="55589" y="3738"/>
                </a:lnTo>
                <a:lnTo>
                  <a:pt x="48658" y="1675"/>
                </a:lnTo>
                <a:lnTo>
                  <a:pt x="41935" y="0"/>
                </a:lnTo>
                <a:close/>
              </a:path>
            </a:pathLst>
          </a:custGeom>
          <a:solidFill>
            <a:srgbClr val="FFFFFF"/>
          </a:solidFill>
        </p:spPr>
        <p:txBody>
          <a:bodyPr wrap="square" lIns="0" tIns="0" rIns="0" bIns="0" rtlCol="0"/>
          <a:lstStyle/>
          <a:p>
            <a:endParaRPr sz="819"/>
          </a:p>
        </p:txBody>
      </p:sp>
      <p:pic>
        <p:nvPicPr>
          <p:cNvPr id="27" name="bg object 27"/>
          <p:cNvPicPr/>
          <p:nvPr/>
        </p:nvPicPr>
        <p:blipFill>
          <a:blip r:embed="rId10" cstate="print"/>
          <a:stretch>
            <a:fillRect/>
          </a:stretch>
        </p:blipFill>
        <p:spPr>
          <a:xfrm>
            <a:off x="1500681" y="636721"/>
            <a:ext cx="159148" cy="79355"/>
          </a:xfrm>
          <a:prstGeom prst="rect">
            <a:avLst/>
          </a:prstGeom>
        </p:spPr>
      </p:pic>
      <p:sp>
        <p:nvSpPr>
          <p:cNvPr id="28" name="bg object 28"/>
          <p:cNvSpPr/>
          <p:nvPr/>
        </p:nvSpPr>
        <p:spPr>
          <a:xfrm>
            <a:off x="1673285" y="652729"/>
            <a:ext cx="24550" cy="44475"/>
          </a:xfrm>
          <a:custGeom>
            <a:avLst/>
            <a:gdLst/>
            <a:ahLst/>
            <a:cxnLst/>
            <a:rect l="l" t="t" r="r" b="b"/>
            <a:pathLst>
              <a:path w="53975" h="97790">
                <a:moveTo>
                  <a:pt x="46982" y="0"/>
                </a:moveTo>
                <a:lnTo>
                  <a:pt x="41747" y="0"/>
                </a:lnTo>
                <a:lnTo>
                  <a:pt x="34249" y="1265"/>
                </a:lnTo>
                <a:lnTo>
                  <a:pt x="27262" y="4794"/>
                </a:lnTo>
                <a:lnTo>
                  <a:pt x="21290" y="10182"/>
                </a:lnTo>
                <a:lnTo>
                  <a:pt x="16837" y="17025"/>
                </a:lnTo>
                <a:lnTo>
                  <a:pt x="16470" y="17025"/>
                </a:lnTo>
                <a:lnTo>
                  <a:pt x="16470" y="2251"/>
                </a:lnTo>
                <a:lnTo>
                  <a:pt x="0" y="2251"/>
                </a:lnTo>
                <a:lnTo>
                  <a:pt x="0" y="97724"/>
                </a:lnTo>
                <a:lnTo>
                  <a:pt x="17591" y="97724"/>
                </a:lnTo>
                <a:lnTo>
                  <a:pt x="17591" y="54291"/>
                </a:lnTo>
                <a:lnTo>
                  <a:pt x="19446" y="38099"/>
                </a:lnTo>
                <a:lnTo>
                  <a:pt x="24708" y="25836"/>
                </a:lnTo>
                <a:lnTo>
                  <a:pt x="32919" y="18065"/>
                </a:lnTo>
                <a:lnTo>
                  <a:pt x="43621" y="15350"/>
                </a:lnTo>
                <a:lnTo>
                  <a:pt x="46605" y="15350"/>
                </a:lnTo>
                <a:lnTo>
                  <a:pt x="50155" y="15737"/>
                </a:lnTo>
                <a:lnTo>
                  <a:pt x="53349" y="17025"/>
                </a:lnTo>
                <a:lnTo>
                  <a:pt x="53349" y="1319"/>
                </a:lnTo>
                <a:lnTo>
                  <a:pt x="46982" y="0"/>
                </a:lnTo>
                <a:close/>
              </a:path>
            </a:pathLst>
          </a:custGeom>
          <a:solidFill>
            <a:srgbClr val="FFFFFF"/>
          </a:solidFill>
        </p:spPr>
        <p:txBody>
          <a:bodyPr wrap="square" lIns="0" tIns="0" rIns="0" bIns="0" rtlCol="0"/>
          <a:lstStyle/>
          <a:p>
            <a:endParaRPr sz="819"/>
          </a:p>
        </p:txBody>
      </p:sp>
      <p:pic>
        <p:nvPicPr>
          <p:cNvPr id="29" name="bg object 29"/>
          <p:cNvPicPr/>
          <p:nvPr/>
        </p:nvPicPr>
        <p:blipFill>
          <a:blip r:embed="rId11" cstate="print"/>
          <a:stretch>
            <a:fillRect/>
          </a:stretch>
        </p:blipFill>
        <p:spPr>
          <a:xfrm>
            <a:off x="1706409" y="653753"/>
            <a:ext cx="38400" cy="44440"/>
          </a:xfrm>
          <a:prstGeom prst="rect">
            <a:avLst/>
          </a:prstGeom>
        </p:spPr>
      </p:pic>
      <p:pic>
        <p:nvPicPr>
          <p:cNvPr id="30" name="bg object 30"/>
          <p:cNvPicPr/>
          <p:nvPr/>
        </p:nvPicPr>
        <p:blipFill>
          <a:blip r:embed="rId12" cstate="print"/>
          <a:stretch>
            <a:fillRect/>
          </a:stretch>
        </p:blipFill>
        <p:spPr>
          <a:xfrm>
            <a:off x="1503231" y="768541"/>
            <a:ext cx="37890" cy="59422"/>
          </a:xfrm>
          <a:prstGeom prst="rect">
            <a:avLst/>
          </a:prstGeom>
        </p:spPr>
      </p:pic>
      <p:pic>
        <p:nvPicPr>
          <p:cNvPr id="31" name="bg object 31"/>
          <p:cNvPicPr/>
          <p:nvPr/>
        </p:nvPicPr>
        <p:blipFill>
          <a:blip r:embed="rId13" cstate="print"/>
          <a:stretch>
            <a:fillRect/>
          </a:stretch>
        </p:blipFill>
        <p:spPr>
          <a:xfrm>
            <a:off x="1550324" y="784537"/>
            <a:ext cx="38400" cy="44445"/>
          </a:xfrm>
          <a:prstGeom prst="rect">
            <a:avLst/>
          </a:prstGeom>
        </p:spPr>
      </p:pic>
      <p:pic>
        <p:nvPicPr>
          <p:cNvPr id="32" name="bg object 32"/>
          <p:cNvPicPr/>
          <p:nvPr/>
        </p:nvPicPr>
        <p:blipFill>
          <a:blip r:embed="rId14" cstate="print"/>
          <a:stretch>
            <a:fillRect/>
          </a:stretch>
        </p:blipFill>
        <p:spPr>
          <a:xfrm>
            <a:off x="1602351" y="764103"/>
            <a:ext cx="41300" cy="64884"/>
          </a:xfrm>
          <a:prstGeom prst="rect">
            <a:avLst/>
          </a:prstGeom>
        </p:spPr>
      </p:pic>
      <p:sp>
        <p:nvSpPr>
          <p:cNvPr id="33" name="bg object 33"/>
          <p:cNvSpPr/>
          <p:nvPr/>
        </p:nvSpPr>
        <p:spPr>
          <a:xfrm>
            <a:off x="1655399" y="764111"/>
            <a:ext cx="32348" cy="64113"/>
          </a:xfrm>
          <a:custGeom>
            <a:avLst/>
            <a:gdLst/>
            <a:ahLst/>
            <a:cxnLst/>
            <a:rect l="l" t="t" r="r" b="b"/>
            <a:pathLst>
              <a:path w="71120" h="140969">
                <a:moveTo>
                  <a:pt x="17589" y="0"/>
                </a:moveTo>
                <a:lnTo>
                  <a:pt x="0" y="0"/>
                </a:lnTo>
                <a:lnTo>
                  <a:pt x="0" y="140398"/>
                </a:lnTo>
                <a:lnTo>
                  <a:pt x="17589" y="140398"/>
                </a:lnTo>
                <a:lnTo>
                  <a:pt x="17589" y="0"/>
                </a:lnTo>
                <a:close/>
              </a:path>
              <a:path w="71120" h="140969">
                <a:moveTo>
                  <a:pt x="69646" y="44932"/>
                </a:moveTo>
                <a:lnTo>
                  <a:pt x="52057" y="44932"/>
                </a:lnTo>
                <a:lnTo>
                  <a:pt x="52057" y="140398"/>
                </a:lnTo>
                <a:lnTo>
                  <a:pt x="69646" y="140398"/>
                </a:lnTo>
                <a:lnTo>
                  <a:pt x="69646" y="44932"/>
                </a:lnTo>
                <a:close/>
              </a:path>
              <a:path w="71120" h="140969">
                <a:moveTo>
                  <a:pt x="70764" y="3733"/>
                </a:moveTo>
                <a:lnTo>
                  <a:pt x="50914" y="3733"/>
                </a:lnTo>
                <a:lnTo>
                  <a:pt x="50914" y="23596"/>
                </a:lnTo>
                <a:lnTo>
                  <a:pt x="70764" y="23596"/>
                </a:lnTo>
                <a:lnTo>
                  <a:pt x="70764" y="3733"/>
                </a:lnTo>
                <a:close/>
              </a:path>
            </a:pathLst>
          </a:custGeom>
          <a:solidFill>
            <a:srgbClr val="FFFFFF"/>
          </a:solidFill>
        </p:spPr>
        <p:txBody>
          <a:bodyPr wrap="square" lIns="0" tIns="0" rIns="0" bIns="0" rtlCol="0"/>
          <a:lstStyle/>
          <a:p>
            <a:endParaRPr sz="819"/>
          </a:p>
        </p:txBody>
      </p:sp>
      <p:pic>
        <p:nvPicPr>
          <p:cNvPr id="34" name="bg object 34"/>
          <p:cNvPicPr/>
          <p:nvPr/>
        </p:nvPicPr>
        <p:blipFill>
          <a:blip r:embed="rId15" cstate="print"/>
          <a:stretch>
            <a:fillRect/>
          </a:stretch>
        </p:blipFill>
        <p:spPr>
          <a:xfrm>
            <a:off x="1698149" y="783517"/>
            <a:ext cx="32180" cy="45464"/>
          </a:xfrm>
          <a:prstGeom prst="rect">
            <a:avLst/>
          </a:prstGeom>
        </p:spPr>
      </p:pic>
      <p:sp>
        <p:nvSpPr>
          <p:cNvPr id="35" name="bg object 35"/>
          <p:cNvSpPr/>
          <p:nvPr/>
        </p:nvSpPr>
        <p:spPr>
          <a:xfrm>
            <a:off x="1764394" y="768536"/>
            <a:ext cx="45633" cy="59492"/>
          </a:xfrm>
          <a:custGeom>
            <a:avLst/>
            <a:gdLst/>
            <a:ahLst/>
            <a:cxnLst/>
            <a:rect l="l" t="t" r="r" b="b"/>
            <a:pathLst>
              <a:path w="100329" h="130810">
                <a:moveTo>
                  <a:pt x="99987" y="0"/>
                </a:moveTo>
                <a:lnTo>
                  <a:pt x="81241" y="0"/>
                </a:lnTo>
                <a:lnTo>
                  <a:pt x="81241" y="54610"/>
                </a:lnTo>
                <a:lnTo>
                  <a:pt x="18719" y="54610"/>
                </a:lnTo>
                <a:lnTo>
                  <a:pt x="18719" y="0"/>
                </a:lnTo>
                <a:lnTo>
                  <a:pt x="0" y="0"/>
                </a:lnTo>
                <a:lnTo>
                  <a:pt x="0" y="54610"/>
                </a:lnTo>
                <a:lnTo>
                  <a:pt x="0" y="71120"/>
                </a:lnTo>
                <a:lnTo>
                  <a:pt x="0" y="130810"/>
                </a:lnTo>
                <a:lnTo>
                  <a:pt x="18719" y="130810"/>
                </a:lnTo>
                <a:lnTo>
                  <a:pt x="18719" y="71120"/>
                </a:lnTo>
                <a:lnTo>
                  <a:pt x="81241" y="71120"/>
                </a:lnTo>
                <a:lnTo>
                  <a:pt x="81241" y="130810"/>
                </a:lnTo>
                <a:lnTo>
                  <a:pt x="99987" y="130810"/>
                </a:lnTo>
                <a:lnTo>
                  <a:pt x="99987" y="71120"/>
                </a:lnTo>
                <a:lnTo>
                  <a:pt x="99987" y="54610"/>
                </a:lnTo>
                <a:lnTo>
                  <a:pt x="99987" y="0"/>
                </a:lnTo>
                <a:close/>
              </a:path>
            </a:pathLst>
          </a:custGeom>
          <a:solidFill>
            <a:srgbClr val="FFFFFF"/>
          </a:solidFill>
        </p:spPr>
        <p:txBody>
          <a:bodyPr wrap="square" lIns="0" tIns="0" rIns="0" bIns="0" rtlCol="0"/>
          <a:lstStyle/>
          <a:p>
            <a:endParaRPr sz="819"/>
          </a:p>
        </p:txBody>
      </p:sp>
      <p:pic>
        <p:nvPicPr>
          <p:cNvPr id="36" name="bg object 36"/>
          <p:cNvPicPr/>
          <p:nvPr/>
        </p:nvPicPr>
        <p:blipFill>
          <a:blip r:embed="rId16" cstate="print"/>
          <a:stretch>
            <a:fillRect/>
          </a:stretch>
        </p:blipFill>
        <p:spPr>
          <a:xfrm>
            <a:off x="1821793" y="783517"/>
            <a:ext cx="84382" cy="45471"/>
          </a:xfrm>
          <a:prstGeom prst="rect">
            <a:avLst/>
          </a:prstGeom>
        </p:spPr>
      </p:pic>
      <p:sp>
        <p:nvSpPr>
          <p:cNvPr id="37" name="bg object 37"/>
          <p:cNvSpPr/>
          <p:nvPr/>
        </p:nvSpPr>
        <p:spPr>
          <a:xfrm>
            <a:off x="1920390" y="764111"/>
            <a:ext cx="46500" cy="64980"/>
          </a:xfrm>
          <a:custGeom>
            <a:avLst/>
            <a:gdLst/>
            <a:ahLst/>
            <a:cxnLst/>
            <a:rect l="l" t="t" r="r" b="b"/>
            <a:pathLst>
              <a:path w="102235" h="142875">
                <a:moveTo>
                  <a:pt x="17589" y="0"/>
                </a:moveTo>
                <a:lnTo>
                  <a:pt x="0" y="0"/>
                </a:lnTo>
                <a:lnTo>
                  <a:pt x="0" y="140398"/>
                </a:lnTo>
                <a:lnTo>
                  <a:pt x="17589" y="140398"/>
                </a:lnTo>
                <a:lnTo>
                  <a:pt x="17589" y="0"/>
                </a:lnTo>
                <a:close/>
              </a:path>
              <a:path w="102235" h="142875">
                <a:moveTo>
                  <a:pt x="102031" y="125056"/>
                </a:moveTo>
                <a:lnTo>
                  <a:pt x="99415" y="126733"/>
                </a:lnTo>
                <a:lnTo>
                  <a:pt x="95491" y="128409"/>
                </a:lnTo>
                <a:lnTo>
                  <a:pt x="82003" y="128409"/>
                </a:lnTo>
                <a:lnTo>
                  <a:pt x="75285" y="122440"/>
                </a:lnTo>
                <a:lnTo>
                  <a:pt x="75285" y="59156"/>
                </a:lnTo>
                <a:lnTo>
                  <a:pt x="100545" y="59156"/>
                </a:lnTo>
                <a:lnTo>
                  <a:pt x="100545" y="44945"/>
                </a:lnTo>
                <a:lnTo>
                  <a:pt x="75285" y="44945"/>
                </a:lnTo>
                <a:lnTo>
                  <a:pt x="75285" y="17221"/>
                </a:lnTo>
                <a:lnTo>
                  <a:pt x="57670" y="22847"/>
                </a:lnTo>
                <a:lnTo>
                  <a:pt x="57670" y="44945"/>
                </a:lnTo>
                <a:lnTo>
                  <a:pt x="36144" y="44945"/>
                </a:lnTo>
                <a:lnTo>
                  <a:pt x="36144" y="59156"/>
                </a:lnTo>
                <a:lnTo>
                  <a:pt x="57670" y="59156"/>
                </a:lnTo>
                <a:lnTo>
                  <a:pt x="57670" y="114960"/>
                </a:lnTo>
                <a:lnTo>
                  <a:pt x="59702" y="127330"/>
                </a:lnTo>
                <a:lnTo>
                  <a:pt x="65557" y="135953"/>
                </a:lnTo>
                <a:lnTo>
                  <a:pt x="74803" y="140995"/>
                </a:lnTo>
                <a:lnTo>
                  <a:pt x="87045" y="142646"/>
                </a:lnTo>
                <a:lnTo>
                  <a:pt x="92684" y="142646"/>
                </a:lnTo>
                <a:lnTo>
                  <a:pt x="102031" y="140030"/>
                </a:lnTo>
                <a:lnTo>
                  <a:pt x="102031" y="125056"/>
                </a:lnTo>
                <a:close/>
              </a:path>
            </a:pathLst>
          </a:custGeom>
          <a:solidFill>
            <a:srgbClr val="FFFFFF"/>
          </a:solidFill>
        </p:spPr>
        <p:txBody>
          <a:bodyPr wrap="square" lIns="0" tIns="0" rIns="0" bIns="0" rtlCol="0"/>
          <a:lstStyle/>
          <a:p>
            <a:endParaRPr sz="819"/>
          </a:p>
        </p:txBody>
      </p:sp>
      <p:pic>
        <p:nvPicPr>
          <p:cNvPr id="38" name="bg object 38"/>
          <p:cNvPicPr/>
          <p:nvPr/>
        </p:nvPicPr>
        <p:blipFill>
          <a:blip r:embed="rId17" cstate="print"/>
          <a:stretch>
            <a:fillRect/>
          </a:stretch>
        </p:blipFill>
        <p:spPr>
          <a:xfrm>
            <a:off x="1976174" y="764109"/>
            <a:ext cx="38395" cy="63856"/>
          </a:xfrm>
          <a:prstGeom prst="rect">
            <a:avLst/>
          </a:prstGeom>
        </p:spPr>
      </p:pic>
      <p:pic>
        <p:nvPicPr>
          <p:cNvPr id="39" name="bg object 39"/>
          <p:cNvPicPr/>
          <p:nvPr/>
        </p:nvPicPr>
        <p:blipFill>
          <a:blip r:embed="rId18" cstate="print"/>
          <a:stretch>
            <a:fillRect/>
          </a:stretch>
        </p:blipFill>
        <p:spPr>
          <a:xfrm>
            <a:off x="1496336" y="870716"/>
            <a:ext cx="125932" cy="60446"/>
          </a:xfrm>
          <a:prstGeom prst="rect">
            <a:avLst/>
          </a:prstGeom>
        </p:spPr>
      </p:pic>
      <p:sp>
        <p:nvSpPr>
          <p:cNvPr id="40" name="bg object 40"/>
          <p:cNvSpPr/>
          <p:nvPr/>
        </p:nvSpPr>
        <p:spPr>
          <a:xfrm>
            <a:off x="1636504" y="866285"/>
            <a:ext cx="8087" cy="64113"/>
          </a:xfrm>
          <a:custGeom>
            <a:avLst/>
            <a:gdLst/>
            <a:ahLst/>
            <a:cxnLst/>
            <a:rect l="l" t="t" r="r" b="b"/>
            <a:pathLst>
              <a:path w="17779" h="140969">
                <a:moveTo>
                  <a:pt x="17591" y="0"/>
                </a:moveTo>
                <a:lnTo>
                  <a:pt x="0" y="0"/>
                </a:lnTo>
                <a:lnTo>
                  <a:pt x="0" y="140404"/>
                </a:lnTo>
                <a:lnTo>
                  <a:pt x="17591" y="140404"/>
                </a:lnTo>
                <a:lnTo>
                  <a:pt x="17591" y="0"/>
                </a:lnTo>
                <a:close/>
              </a:path>
            </a:pathLst>
          </a:custGeom>
          <a:solidFill>
            <a:srgbClr val="FFFFFF"/>
          </a:solidFill>
        </p:spPr>
        <p:txBody>
          <a:bodyPr wrap="square" lIns="0" tIns="0" rIns="0" bIns="0" rtlCol="0"/>
          <a:lstStyle/>
          <a:p>
            <a:endParaRPr sz="819"/>
          </a:p>
        </p:txBody>
      </p:sp>
      <p:pic>
        <p:nvPicPr>
          <p:cNvPr id="41" name="bg object 41"/>
          <p:cNvPicPr/>
          <p:nvPr/>
        </p:nvPicPr>
        <p:blipFill>
          <a:blip r:embed="rId19" cstate="print"/>
          <a:stretch>
            <a:fillRect/>
          </a:stretch>
        </p:blipFill>
        <p:spPr>
          <a:xfrm>
            <a:off x="1656256" y="885696"/>
            <a:ext cx="73657" cy="45470"/>
          </a:xfrm>
          <a:prstGeom prst="rect">
            <a:avLst/>
          </a:prstGeom>
        </p:spPr>
      </p:pic>
      <p:sp>
        <p:nvSpPr>
          <p:cNvPr id="42" name="bg object 42"/>
          <p:cNvSpPr/>
          <p:nvPr/>
        </p:nvSpPr>
        <p:spPr>
          <a:xfrm>
            <a:off x="357188" y="4785976"/>
            <a:ext cx="8429751" cy="0"/>
          </a:xfrm>
          <a:custGeom>
            <a:avLst/>
            <a:gdLst/>
            <a:ahLst/>
            <a:cxnLst/>
            <a:rect l="l" t="t" r="r" b="b"/>
            <a:pathLst>
              <a:path w="18533745">
                <a:moveTo>
                  <a:pt x="0" y="0"/>
                </a:moveTo>
                <a:lnTo>
                  <a:pt x="18533467" y="0"/>
                </a:lnTo>
              </a:path>
            </a:pathLst>
          </a:custGeom>
          <a:ln w="10470">
            <a:solidFill>
              <a:srgbClr val="FFFFFF"/>
            </a:solidFill>
          </a:ln>
        </p:spPr>
        <p:txBody>
          <a:bodyPr wrap="square" lIns="0" tIns="0" rIns="0" bIns="0" rtlCol="0"/>
          <a:lstStyle/>
          <a:p>
            <a:endParaRPr sz="819"/>
          </a:p>
        </p:txBody>
      </p:sp>
      <p:pic>
        <p:nvPicPr>
          <p:cNvPr id="43" name="bg object 43"/>
          <p:cNvPicPr/>
          <p:nvPr/>
        </p:nvPicPr>
        <p:blipFill>
          <a:blip r:embed="rId20" cstate="print"/>
          <a:stretch>
            <a:fillRect/>
          </a:stretch>
        </p:blipFill>
        <p:spPr>
          <a:xfrm>
            <a:off x="5378077" y="0"/>
            <a:ext cx="3765923" cy="5143139"/>
          </a:xfrm>
          <a:prstGeom prst="rect">
            <a:avLst/>
          </a:prstGeom>
        </p:spPr>
      </p:pic>
      <p:sp>
        <p:nvSpPr>
          <p:cNvPr id="2" name="Holder 2"/>
          <p:cNvSpPr>
            <a:spLocks noGrp="1"/>
          </p:cNvSpPr>
          <p:nvPr>
            <p:ph type="title"/>
          </p:nvPr>
        </p:nvSpPr>
        <p:spPr>
          <a:xfrm>
            <a:off x="351411" y="840098"/>
            <a:ext cx="2973677" cy="419987"/>
          </a:xfrm>
        </p:spPr>
        <p:txBody>
          <a:bodyPr lIns="0" tIns="0" rIns="0" bIns="0"/>
          <a:lstStyle>
            <a:lvl1pPr>
              <a:defRPr sz="2729" b="1" i="0">
                <a:solidFill>
                  <a:srgbClr val="315083"/>
                </a:solidFill>
                <a:latin typeface="Ubuntu"/>
                <a:cs typeface="Ubuntu"/>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5" name="Holder 5"/>
          <p:cNvSpPr>
            <a:spLocks noGrp="1"/>
          </p:cNvSpPr>
          <p:nvPr>
            <p:ph type="sldNum" sz="quarter" idx="7"/>
          </p:nvPr>
        </p:nvSpPr>
        <p:spPr/>
        <p:txBody>
          <a:bodyPr lIns="0" tIns="0" rIns="0" bIns="0"/>
          <a:lstStyle>
            <a:lvl1pPr>
              <a:defRPr sz="523" b="1" i="0">
                <a:solidFill>
                  <a:srgbClr val="315083"/>
                </a:solidFill>
                <a:latin typeface="Ubuntu"/>
                <a:cs typeface="Ubuntu"/>
              </a:defRPr>
            </a:lvl1pPr>
          </a:lstStyle>
          <a:p>
            <a:pPr marL="17328">
              <a:spcBef>
                <a:spcPts val="11"/>
              </a:spcBef>
            </a:pPr>
            <a:fld id="{81D60167-4931-47E6-BA6A-407CBD079E47}" type="slidenum">
              <a:rPr lang="en-GB" smtClean="0"/>
              <a:pPr marL="17328">
                <a:spcBef>
                  <a:spcPts val="11"/>
                </a:spcBef>
              </a:pPr>
              <a:t>‹#›</a:t>
            </a:fld>
            <a:endParaRPr lang="en-GB"/>
          </a:p>
        </p:txBody>
      </p:sp>
    </p:spTree>
    <p:extLst>
      <p:ext uri="{BB962C8B-B14F-4D97-AF65-F5344CB8AC3E}">
        <p14:creationId xmlns:p14="http://schemas.microsoft.com/office/powerpoint/2010/main" val="3111982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4" name="Holder 4"/>
          <p:cNvSpPr>
            <a:spLocks noGrp="1"/>
          </p:cNvSpPr>
          <p:nvPr>
            <p:ph type="sldNum" sz="quarter" idx="7"/>
          </p:nvPr>
        </p:nvSpPr>
        <p:spPr/>
        <p:txBody>
          <a:bodyPr lIns="0" tIns="0" rIns="0" bIns="0"/>
          <a:lstStyle>
            <a:lvl1pPr>
              <a:defRPr sz="523" b="1" i="0">
                <a:solidFill>
                  <a:srgbClr val="315083"/>
                </a:solidFill>
                <a:latin typeface="Ubuntu"/>
                <a:cs typeface="Ubuntu"/>
              </a:defRPr>
            </a:lvl1pPr>
          </a:lstStyle>
          <a:p>
            <a:pPr marL="17328">
              <a:spcBef>
                <a:spcPts val="11"/>
              </a:spcBef>
            </a:pPr>
            <a:fld id="{81D60167-4931-47E6-BA6A-407CBD079E47}" type="slidenum">
              <a:rPr lang="en-GB" smtClean="0"/>
              <a:pPr marL="17328">
                <a:spcBef>
                  <a:spcPts val="11"/>
                </a:spcBef>
              </a:pPr>
              <a:t>‹#›</a:t>
            </a:fld>
            <a:endParaRPr lang="en-GB"/>
          </a:p>
        </p:txBody>
      </p:sp>
    </p:spTree>
    <p:extLst>
      <p:ext uri="{BB962C8B-B14F-4D97-AF65-F5344CB8AC3E}">
        <p14:creationId xmlns:p14="http://schemas.microsoft.com/office/powerpoint/2010/main" val="226285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CC92-FD90-B421-564A-D7A7F266AC7B}"/>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6D5FB3A3-BDEF-4C66-E759-84CC98F278F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CEE5101-D833-115B-428C-EB6BDCE05BE8}"/>
              </a:ext>
            </a:extLst>
          </p:cNvPr>
          <p:cNvSpPr>
            <a:spLocks noGrp="1"/>
          </p:cNvSpPr>
          <p:nvPr>
            <p:ph type="dt" sz="half" idx="10"/>
          </p:nvPr>
        </p:nvSpPr>
        <p:spPr/>
        <p:txBody>
          <a:bodyPr/>
          <a:lstStyle/>
          <a:p>
            <a:fld id="{F5E569E7-F159-FC48-A14F-A4F81AA832F4}" type="datetimeFigureOut">
              <a:rPr lang="en-US" smtClean="0"/>
              <a:t>9/28/2023</a:t>
            </a:fld>
            <a:endParaRPr lang="en-US"/>
          </a:p>
        </p:txBody>
      </p:sp>
      <p:sp>
        <p:nvSpPr>
          <p:cNvPr id="5" name="Footer Placeholder 4">
            <a:extLst>
              <a:ext uri="{FF2B5EF4-FFF2-40B4-BE49-F238E27FC236}">
                <a16:creationId xmlns:a16="http://schemas.microsoft.com/office/drawing/2014/main" id="{8F57F916-0DDB-DB72-3682-F649E44EB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4DBD98-FCAE-B603-1E0E-40D51B2F9A23}"/>
              </a:ext>
            </a:extLst>
          </p:cNvPr>
          <p:cNvSpPr>
            <a:spLocks noGrp="1"/>
          </p:cNvSpPr>
          <p:nvPr>
            <p:ph type="sldNum" sz="quarter" idx="12"/>
          </p:nvPr>
        </p:nvSpPr>
        <p:spPr/>
        <p:txBody>
          <a:bodyPr/>
          <a:lstStyle/>
          <a:p>
            <a:fld id="{94271D43-6A51-1F48-B234-A88C857D389A}" type="slidenum">
              <a:rPr lang="en-US" smtClean="0"/>
              <a:t>‹#›</a:t>
            </a:fld>
            <a:endParaRPr lang="en-US"/>
          </a:p>
        </p:txBody>
      </p:sp>
    </p:spTree>
    <p:extLst>
      <p:ext uri="{BB962C8B-B14F-4D97-AF65-F5344CB8AC3E}">
        <p14:creationId xmlns:p14="http://schemas.microsoft.com/office/powerpoint/2010/main" val="431224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bstract1.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t="18400" b="8230"/>
          <a:stretch/>
        </p:blipFill>
        <p:spPr>
          <a:xfrm>
            <a:off x="0" y="0"/>
            <a:ext cx="9201150" cy="5143500"/>
          </a:xfrm>
          <a:prstGeom prst="rect">
            <a:avLst/>
          </a:prstGeom>
        </p:spPr>
      </p:pic>
      <p:sp>
        <p:nvSpPr>
          <p:cNvPr id="8" name="Title 1"/>
          <p:cNvSpPr>
            <a:spLocks noGrp="1"/>
          </p:cNvSpPr>
          <p:nvPr>
            <p:ph type="ctrTitle"/>
          </p:nvPr>
        </p:nvSpPr>
        <p:spPr>
          <a:xfrm>
            <a:off x="457200" y="2445544"/>
            <a:ext cx="8001000" cy="1102519"/>
          </a:xfrm>
        </p:spPr>
        <p:txBody>
          <a:bodyPr>
            <a:normAutofit/>
          </a:bodyPr>
          <a:lstStyle>
            <a:lvl1pPr algn="l">
              <a:defRPr sz="3600">
                <a:solidFill>
                  <a:schemeClr val="bg1"/>
                </a:solidFill>
                <a:latin typeface="Arial"/>
                <a:cs typeface="Arial"/>
              </a:defRPr>
            </a:lvl1pPr>
          </a:lstStyle>
          <a:p>
            <a:r>
              <a:rPr lang="en-GB" dirty="0"/>
              <a:t>Click to edit Master title style</a:t>
            </a:r>
            <a:endParaRPr lang="en-US" dirty="0"/>
          </a:p>
        </p:txBody>
      </p:sp>
      <p:sp>
        <p:nvSpPr>
          <p:cNvPr id="9" name="Subtitle 2"/>
          <p:cNvSpPr>
            <a:spLocks noGrp="1"/>
          </p:cNvSpPr>
          <p:nvPr>
            <p:ph type="subTitle" idx="1"/>
          </p:nvPr>
        </p:nvSpPr>
        <p:spPr>
          <a:xfrm>
            <a:off x="457200" y="3548063"/>
            <a:ext cx="7315200" cy="1023937"/>
          </a:xfrm>
        </p:spPr>
        <p:txBody>
          <a:bodyPr>
            <a:normAutofit/>
          </a:bodyPr>
          <a:lstStyle>
            <a:lvl1pPr marL="0" indent="0" algn="l">
              <a:buNone/>
              <a:defRPr sz="2400" b="1">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10" name="Date Placeholder 3"/>
          <p:cNvSpPr>
            <a:spLocks noGrp="1"/>
          </p:cNvSpPr>
          <p:nvPr>
            <p:ph type="dt" sz="half" idx="10"/>
          </p:nvPr>
        </p:nvSpPr>
        <p:spPr>
          <a:xfrm>
            <a:off x="457200" y="4767263"/>
            <a:ext cx="2133600" cy="273844"/>
          </a:xfrm>
        </p:spPr>
        <p:txBody>
          <a:bodyPr/>
          <a:lstStyle>
            <a:lvl1pPr>
              <a:defRPr sz="900">
                <a:solidFill>
                  <a:srgbClr val="FFFFFF"/>
                </a:solidFill>
                <a:latin typeface="Arial"/>
                <a:cs typeface="Arial"/>
              </a:defRPr>
            </a:lvl1pPr>
          </a:lstStyle>
          <a:p>
            <a:fld id="{712848DD-739D-434D-9771-B187C3C94DE1}" type="datetime1">
              <a:rPr lang="en-GB" smtClean="0"/>
              <a:t>28/09/2023</a:t>
            </a:fld>
            <a:endParaRPr lang="en-US"/>
          </a:p>
        </p:txBody>
      </p:sp>
      <p:sp>
        <p:nvSpPr>
          <p:cNvPr id="11" name="Footer Placeholder 4"/>
          <p:cNvSpPr>
            <a:spLocks noGrp="1"/>
          </p:cNvSpPr>
          <p:nvPr>
            <p:ph type="ftr" sz="quarter" idx="11"/>
          </p:nvPr>
        </p:nvSpPr>
        <p:spPr>
          <a:xfrm>
            <a:off x="3124200" y="4767263"/>
            <a:ext cx="2895600" cy="273844"/>
          </a:xfrm>
        </p:spPr>
        <p:txBody>
          <a:bodyPr/>
          <a:lstStyle>
            <a:lvl1pPr>
              <a:defRPr sz="900">
                <a:solidFill>
                  <a:srgbClr val="FFFFFF"/>
                </a:solidFill>
                <a:latin typeface="Arial"/>
                <a:cs typeface="Arial"/>
              </a:defRPr>
            </a:lvl1pPr>
          </a:lstStyle>
          <a:p>
            <a:endParaRPr lang="en-US"/>
          </a:p>
        </p:txBody>
      </p:sp>
      <p:sp>
        <p:nvSpPr>
          <p:cNvPr id="12" name="Slide Number Placeholder 5"/>
          <p:cNvSpPr>
            <a:spLocks noGrp="1"/>
          </p:cNvSpPr>
          <p:nvPr>
            <p:ph type="sldNum" sz="quarter" idx="12"/>
          </p:nvPr>
        </p:nvSpPr>
        <p:spPr>
          <a:xfrm>
            <a:off x="6553200" y="4767263"/>
            <a:ext cx="2133600" cy="273844"/>
          </a:xfrm>
        </p:spPr>
        <p:txBody>
          <a:bodyPr/>
          <a:lstStyle>
            <a:lvl1pPr>
              <a:defRPr sz="900">
                <a:solidFill>
                  <a:srgbClr val="FFFFFF"/>
                </a:solidFill>
                <a:latin typeface="Arial"/>
                <a:cs typeface="Arial"/>
              </a:defRPr>
            </a:lvl1pPr>
          </a:lstStyle>
          <a:p>
            <a:fld id="{34AFA7FE-CD8C-F049-A609-816E200170F9}" type="slidenum">
              <a:rPr lang="en-US" smtClean="0"/>
              <a:pPr/>
              <a:t>‹#›</a:t>
            </a:fld>
            <a:endParaRPr lang="en-US"/>
          </a:p>
        </p:txBody>
      </p:sp>
      <p:pic>
        <p:nvPicPr>
          <p:cNvPr id="13" name="Picture 12" descr="fph_vertical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9610" y="522046"/>
            <a:ext cx="1187190" cy="1473200"/>
          </a:xfrm>
          <a:prstGeom prst="rect">
            <a:avLst/>
          </a:prstGeom>
        </p:spPr>
      </p:pic>
    </p:spTree>
    <p:extLst>
      <p:ext uri="{BB962C8B-B14F-4D97-AF65-F5344CB8AC3E}">
        <p14:creationId xmlns:p14="http://schemas.microsoft.com/office/powerpoint/2010/main" val="3413047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664E-7B50-93F6-D155-FDACEE229BE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9986F5-A835-564F-6712-C2DEF24C646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54298E-5A47-41B0-7152-0B9BB6DA113D}"/>
              </a:ext>
            </a:extLst>
          </p:cNvPr>
          <p:cNvSpPr>
            <a:spLocks noGrp="1"/>
          </p:cNvSpPr>
          <p:nvPr>
            <p:ph type="dt" sz="half" idx="10"/>
          </p:nvPr>
        </p:nvSpPr>
        <p:spPr/>
        <p:txBody>
          <a:bodyPr/>
          <a:lstStyle/>
          <a:p>
            <a:fld id="{F5E569E7-F159-FC48-A14F-A4F81AA832F4}" type="datetimeFigureOut">
              <a:rPr lang="en-US" smtClean="0"/>
              <a:t>9/28/2023</a:t>
            </a:fld>
            <a:endParaRPr lang="en-US"/>
          </a:p>
        </p:txBody>
      </p:sp>
      <p:sp>
        <p:nvSpPr>
          <p:cNvPr id="5" name="Footer Placeholder 4">
            <a:extLst>
              <a:ext uri="{FF2B5EF4-FFF2-40B4-BE49-F238E27FC236}">
                <a16:creationId xmlns:a16="http://schemas.microsoft.com/office/drawing/2014/main" id="{38804075-94ED-73FD-8801-1B2907FCE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02D4B-0E9E-4B8A-D371-A6B7DA22B2AD}"/>
              </a:ext>
            </a:extLst>
          </p:cNvPr>
          <p:cNvSpPr>
            <a:spLocks noGrp="1"/>
          </p:cNvSpPr>
          <p:nvPr>
            <p:ph type="sldNum" sz="quarter" idx="12"/>
          </p:nvPr>
        </p:nvSpPr>
        <p:spPr/>
        <p:txBody>
          <a:bodyPr/>
          <a:lstStyle/>
          <a:p>
            <a:fld id="{94271D43-6A51-1F48-B234-A88C857D389A}" type="slidenum">
              <a:rPr lang="en-US" smtClean="0"/>
              <a:t>‹#›</a:t>
            </a:fld>
            <a:endParaRPr lang="en-US"/>
          </a:p>
        </p:txBody>
      </p:sp>
    </p:spTree>
    <p:extLst>
      <p:ext uri="{BB962C8B-B14F-4D97-AF65-F5344CB8AC3E}">
        <p14:creationId xmlns:p14="http://schemas.microsoft.com/office/powerpoint/2010/main" val="1529245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93CC4-9787-DCBE-D686-8E153C4A32B5}"/>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9C6C6D7-34D3-D8B7-278A-8FAB8ED1E28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B541328-84FF-DD69-DDDE-C33F7EAF5BDC}"/>
              </a:ext>
            </a:extLst>
          </p:cNvPr>
          <p:cNvSpPr>
            <a:spLocks noGrp="1"/>
          </p:cNvSpPr>
          <p:nvPr>
            <p:ph type="dt" sz="half" idx="10"/>
          </p:nvPr>
        </p:nvSpPr>
        <p:spPr/>
        <p:txBody>
          <a:bodyPr/>
          <a:lstStyle/>
          <a:p>
            <a:fld id="{F5E569E7-F159-FC48-A14F-A4F81AA832F4}" type="datetimeFigureOut">
              <a:rPr lang="en-US" smtClean="0"/>
              <a:t>9/28/2023</a:t>
            </a:fld>
            <a:endParaRPr lang="en-US"/>
          </a:p>
        </p:txBody>
      </p:sp>
      <p:sp>
        <p:nvSpPr>
          <p:cNvPr id="5" name="Footer Placeholder 4">
            <a:extLst>
              <a:ext uri="{FF2B5EF4-FFF2-40B4-BE49-F238E27FC236}">
                <a16:creationId xmlns:a16="http://schemas.microsoft.com/office/drawing/2014/main" id="{5DD73549-8D52-F2A3-C44F-70DDB7AE2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558B91-1702-3EF8-1AA0-639861545C4E}"/>
              </a:ext>
            </a:extLst>
          </p:cNvPr>
          <p:cNvSpPr>
            <a:spLocks noGrp="1"/>
          </p:cNvSpPr>
          <p:nvPr>
            <p:ph type="sldNum" sz="quarter" idx="12"/>
          </p:nvPr>
        </p:nvSpPr>
        <p:spPr/>
        <p:txBody>
          <a:bodyPr/>
          <a:lstStyle/>
          <a:p>
            <a:fld id="{94271D43-6A51-1F48-B234-A88C857D389A}" type="slidenum">
              <a:rPr lang="en-US" smtClean="0"/>
              <a:t>‹#›</a:t>
            </a:fld>
            <a:endParaRPr lang="en-US"/>
          </a:p>
        </p:txBody>
      </p:sp>
    </p:spTree>
    <p:extLst>
      <p:ext uri="{BB962C8B-B14F-4D97-AF65-F5344CB8AC3E}">
        <p14:creationId xmlns:p14="http://schemas.microsoft.com/office/powerpoint/2010/main" val="1106767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2593E-130E-36D3-B279-E6D7D888D6C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4194DE2-6AD6-5EA2-3D3D-134119585365}"/>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4CCCB4D-3F04-19C0-0145-926A5668011F}"/>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E575A15-8FA4-3020-068A-4223730DC0E8}"/>
              </a:ext>
            </a:extLst>
          </p:cNvPr>
          <p:cNvSpPr>
            <a:spLocks noGrp="1"/>
          </p:cNvSpPr>
          <p:nvPr>
            <p:ph type="dt" sz="half" idx="10"/>
          </p:nvPr>
        </p:nvSpPr>
        <p:spPr/>
        <p:txBody>
          <a:bodyPr/>
          <a:lstStyle/>
          <a:p>
            <a:fld id="{F5E569E7-F159-FC48-A14F-A4F81AA832F4}" type="datetimeFigureOut">
              <a:rPr lang="en-US" smtClean="0"/>
              <a:t>9/28/2023</a:t>
            </a:fld>
            <a:endParaRPr lang="en-US"/>
          </a:p>
        </p:txBody>
      </p:sp>
      <p:sp>
        <p:nvSpPr>
          <p:cNvPr id="6" name="Footer Placeholder 5">
            <a:extLst>
              <a:ext uri="{FF2B5EF4-FFF2-40B4-BE49-F238E27FC236}">
                <a16:creationId xmlns:a16="http://schemas.microsoft.com/office/drawing/2014/main" id="{9CF725E3-D479-49E7-A3B1-C6F64F230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6F124D-483B-FCAA-8D08-EC8636E9EBDF}"/>
              </a:ext>
            </a:extLst>
          </p:cNvPr>
          <p:cNvSpPr>
            <a:spLocks noGrp="1"/>
          </p:cNvSpPr>
          <p:nvPr>
            <p:ph type="sldNum" sz="quarter" idx="12"/>
          </p:nvPr>
        </p:nvSpPr>
        <p:spPr/>
        <p:txBody>
          <a:bodyPr/>
          <a:lstStyle/>
          <a:p>
            <a:fld id="{94271D43-6A51-1F48-B234-A88C857D389A}" type="slidenum">
              <a:rPr lang="en-US" smtClean="0"/>
              <a:t>‹#›</a:t>
            </a:fld>
            <a:endParaRPr lang="en-US"/>
          </a:p>
        </p:txBody>
      </p:sp>
    </p:spTree>
    <p:extLst>
      <p:ext uri="{BB962C8B-B14F-4D97-AF65-F5344CB8AC3E}">
        <p14:creationId xmlns:p14="http://schemas.microsoft.com/office/powerpoint/2010/main" val="821927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BB4B-9009-BD2F-9FDF-919BDC36FD72}"/>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C4240F3-B9E9-8F7D-6E73-B417F4F392F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34049FA1-2581-2D09-73D5-505AA1E0FDF6}"/>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62A0017-1D67-767B-6962-5B232738FFF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C5F7738E-FD1F-5981-FC30-47AE35A5082D}"/>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5E1CE42-C22E-5C28-FFF1-F8732BED31E8}"/>
              </a:ext>
            </a:extLst>
          </p:cNvPr>
          <p:cNvSpPr>
            <a:spLocks noGrp="1"/>
          </p:cNvSpPr>
          <p:nvPr>
            <p:ph type="dt" sz="half" idx="10"/>
          </p:nvPr>
        </p:nvSpPr>
        <p:spPr/>
        <p:txBody>
          <a:bodyPr/>
          <a:lstStyle/>
          <a:p>
            <a:fld id="{F5E569E7-F159-FC48-A14F-A4F81AA832F4}" type="datetimeFigureOut">
              <a:rPr lang="en-US" smtClean="0"/>
              <a:t>9/28/2023</a:t>
            </a:fld>
            <a:endParaRPr lang="en-US"/>
          </a:p>
        </p:txBody>
      </p:sp>
      <p:sp>
        <p:nvSpPr>
          <p:cNvPr id="8" name="Footer Placeholder 7">
            <a:extLst>
              <a:ext uri="{FF2B5EF4-FFF2-40B4-BE49-F238E27FC236}">
                <a16:creationId xmlns:a16="http://schemas.microsoft.com/office/drawing/2014/main" id="{D53F8852-281E-0F22-6277-CA8492B92B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ABE466-0045-74DA-CFE0-045A2D6BB2C3}"/>
              </a:ext>
            </a:extLst>
          </p:cNvPr>
          <p:cNvSpPr>
            <a:spLocks noGrp="1"/>
          </p:cNvSpPr>
          <p:nvPr>
            <p:ph type="sldNum" sz="quarter" idx="12"/>
          </p:nvPr>
        </p:nvSpPr>
        <p:spPr/>
        <p:txBody>
          <a:bodyPr/>
          <a:lstStyle/>
          <a:p>
            <a:fld id="{94271D43-6A51-1F48-B234-A88C857D389A}" type="slidenum">
              <a:rPr lang="en-US" smtClean="0"/>
              <a:t>‹#›</a:t>
            </a:fld>
            <a:endParaRPr lang="en-US"/>
          </a:p>
        </p:txBody>
      </p:sp>
    </p:spTree>
    <p:extLst>
      <p:ext uri="{BB962C8B-B14F-4D97-AF65-F5344CB8AC3E}">
        <p14:creationId xmlns:p14="http://schemas.microsoft.com/office/powerpoint/2010/main" val="2048413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F19F2-33B4-3F02-7DD1-90E56B86624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F803131-69F7-0645-1EE0-D362E9583200}"/>
              </a:ext>
            </a:extLst>
          </p:cNvPr>
          <p:cNvSpPr>
            <a:spLocks noGrp="1"/>
          </p:cNvSpPr>
          <p:nvPr>
            <p:ph type="dt" sz="half" idx="10"/>
          </p:nvPr>
        </p:nvSpPr>
        <p:spPr/>
        <p:txBody>
          <a:bodyPr/>
          <a:lstStyle/>
          <a:p>
            <a:fld id="{F5E569E7-F159-FC48-A14F-A4F81AA832F4}" type="datetimeFigureOut">
              <a:rPr lang="en-US" smtClean="0"/>
              <a:t>9/28/2023</a:t>
            </a:fld>
            <a:endParaRPr lang="en-US"/>
          </a:p>
        </p:txBody>
      </p:sp>
      <p:sp>
        <p:nvSpPr>
          <p:cNvPr id="4" name="Footer Placeholder 3">
            <a:extLst>
              <a:ext uri="{FF2B5EF4-FFF2-40B4-BE49-F238E27FC236}">
                <a16:creationId xmlns:a16="http://schemas.microsoft.com/office/drawing/2014/main" id="{1424220A-8C3A-819D-7111-BCD5EA4E61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03F012-4280-9F37-C0BE-97F27238E098}"/>
              </a:ext>
            </a:extLst>
          </p:cNvPr>
          <p:cNvSpPr>
            <a:spLocks noGrp="1"/>
          </p:cNvSpPr>
          <p:nvPr>
            <p:ph type="sldNum" sz="quarter" idx="12"/>
          </p:nvPr>
        </p:nvSpPr>
        <p:spPr/>
        <p:txBody>
          <a:bodyPr/>
          <a:lstStyle/>
          <a:p>
            <a:fld id="{94271D43-6A51-1F48-B234-A88C857D389A}" type="slidenum">
              <a:rPr lang="en-US" smtClean="0"/>
              <a:t>‹#›</a:t>
            </a:fld>
            <a:endParaRPr lang="en-US"/>
          </a:p>
        </p:txBody>
      </p:sp>
    </p:spTree>
    <p:extLst>
      <p:ext uri="{BB962C8B-B14F-4D97-AF65-F5344CB8AC3E}">
        <p14:creationId xmlns:p14="http://schemas.microsoft.com/office/powerpoint/2010/main" val="4283989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67FE60-1D73-9614-AFDF-DA37A5482FEA}"/>
              </a:ext>
            </a:extLst>
          </p:cNvPr>
          <p:cNvSpPr>
            <a:spLocks noGrp="1"/>
          </p:cNvSpPr>
          <p:nvPr>
            <p:ph type="dt" sz="half" idx="10"/>
          </p:nvPr>
        </p:nvSpPr>
        <p:spPr/>
        <p:txBody>
          <a:bodyPr/>
          <a:lstStyle/>
          <a:p>
            <a:fld id="{F5E569E7-F159-FC48-A14F-A4F81AA832F4}" type="datetimeFigureOut">
              <a:rPr lang="en-US" smtClean="0"/>
              <a:t>9/28/2023</a:t>
            </a:fld>
            <a:endParaRPr lang="en-US"/>
          </a:p>
        </p:txBody>
      </p:sp>
      <p:sp>
        <p:nvSpPr>
          <p:cNvPr id="3" name="Footer Placeholder 2">
            <a:extLst>
              <a:ext uri="{FF2B5EF4-FFF2-40B4-BE49-F238E27FC236}">
                <a16:creationId xmlns:a16="http://schemas.microsoft.com/office/drawing/2014/main" id="{1CCB6961-3CE5-B3DF-4D2F-B581E66ADE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978B73-CA5B-BFE0-2895-CB2DE37613A9}"/>
              </a:ext>
            </a:extLst>
          </p:cNvPr>
          <p:cNvSpPr>
            <a:spLocks noGrp="1"/>
          </p:cNvSpPr>
          <p:nvPr>
            <p:ph type="sldNum" sz="quarter" idx="12"/>
          </p:nvPr>
        </p:nvSpPr>
        <p:spPr/>
        <p:txBody>
          <a:bodyPr/>
          <a:lstStyle/>
          <a:p>
            <a:fld id="{94271D43-6A51-1F48-B234-A88C857D389A}" type="slidenum">
              <a:rPr lang="en-US" smtClean="0"/>
              <a:t>‹#›</a:t>
            </a:fld>
            <a:endParaRPr lang="en-US"/>
          </a:p>
        </p:txBody>
      </p:sp>
    </p:spTree>
    <p:extLst>
      <p:ext uri="{BB962C8B-B14F-4D97-AF65-F5344CB8AC3E}">
        <p14:creationId xmlns:p14="http://schemas.microsoft.com/office/powerpoint/2010/main" val="1543806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83D0-9D3C-9CD5-3A37-9CFAB7C1C7D5}"/>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2122DB3-9E00-5D42-A6C6-C727B8A9426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D391F85-48E9-384E-C2A7-D42C6C85195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ADC2F2AA-6B99-999E-AEBD-B636C9BDFF0A}"/>
              </a:ext>
            </a:extLst>
          </p:cNvPr>
          <p:cNvSpPr>
            <a:spLocks noGrp="1"/>
          </p:cNvSpPr>
          <p:nvPr>
            <p:ph type="dt" sz="half" idx="10"/>
          </p:nvPr>
        </p:nvSpPr>
        <p:spPr/>
        <p:txBody>
          <a:bodyPr/>
          <a:lstStyle/>
          <a:p>
            <a:fld id="{F5E569E7-F159-FC48-A14F-A4F81AA832F4}" type="datetimeFigureOut">
              <a:rPr lang="en-US" smtClean="0"/>
              <a:t>9/28/2023</a:t>
            </a:fld>
            <a:endParaRPr lang="en-US"/>
          </a:p>
        </p:txBody>
      </p:sp>
      <p:sp>
        <p:nvSpPr>
          <p:cNvPr id="6" name="Footer Placeholder 5">
            <a:extLst>
              <a:ext uri="{FF2B5EF4-FFF2-40B4-BE49-F238E27FC236}">
                <a16:creationId xmlns:a16="http://schemas.microsoft.com/office/drawing/2014/main" id="{3433FA1C-7450-884E-1FA3-3F81C68D98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0B43BE-0790-4CF8-BC94-33438DBF549C}"/>
              </a:ext>
            </a:extLst>
          </p:cNvPr>
          <p:cNvSpPr>
            <a:spLocks noGrp="1"/>
          </p:cNvSpPr>
          <p:nvPr>
            <p:ph type="sldNum" sz="quarter" idx="12"/>
          </p:nvPr>
        </p:nvSpPr>
        <p:spPr/>
        <p:txBody>
          <a:bodyPr/>
          <a:lstStyle/>
          <a:p>
            <a:fld id="{94271D43-6A51-1F48-B234-A88C857D389A}" type="slidenum">
              <a:rPr lang="en-US" smtClean="0"/>
              <a:t>‹#›</a:t>
            </a:fld>
            <a:endParaRPr lang="en-US"/>
          </a:p>
        </p:txBody>
      </p:sp>
    </p:spTree>
    <p:extLst>
      <p:ext uri="{BB962C8B-B14F-4D97-AF65-F5344CB8AC3E}">
        <p14:creationId xmlns:p14="http://schemas.microsoft.com/office/powerpoint/2010/main" val="505688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5DB8F-0010-D0A4-4A93-0B2695CB2BC3}"/>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2720DC4-B2E0-32EB-C4FD-EA79A52A6EB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C7B1B81-F073-0D30-3444-BFE78C2EFA3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E616142F-386B-DB59-70B3-AB9A2FE85943}"/>
              </a:ext>
            </a:extLst>
          </p:cNvPr>
          <p:cNvSpPr>
            <a:spLocks noGrp="1"/>
          </p:cNvSpPr>
          <p:nvPr>
            <p:ph type="dt" sz="half" idx="10"/>
          </p:nvPr>
        </p:nvSpPr>
        <p:spPr/>
        <p:txBody>
          <a:bodyPr/>
          <a:lstStyle/>
          <a:p>
            <a:fld id="{F5E569E7-F159-FC48-A14F-A4F81AA832F4}" type="datetimeFigureOut">
              <a:rPr lang="en-US" smtClean="0"/>
              <a:t>9/28/2023</a:t>
            </a:fld>
            <a:endParaRPr lang="en-US"/>
          </a:p>
        </p:txBody>
      </p:sp>
      <p:sp>
        <p:nvSpPr>
          <p:cNvPr id="6" name="Footer Placeholder 5">
            <a:extLst>
              <a:ext uri="{FF2B5EF4-FFF2-40B4-BE49-F238E27FC236}">
                <a16:creationId xmlns:a16="http://schemas.microsoft.com/office/drawing/2014/main" id="{DAA82660-1EDB-5542-6621-CF1DB4AFE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751D0C-8AC2-2370-A7AA-6DFA6BA22207}"/>
              </a:ext>
            </a:extLst>
          </p:cNvPr>
          <p:cNvSpPr>
            <a:spLocks noGrp="1"/>
          </p:cNvSpPr>
          <p:nvPr>
            <p:ph type="sldNum" sz="quarter" idx="12"/>
          </p:nvPr>
        </p:nvSpPr>
        <p:spPr/>
        <p:txBody>
          <a:bodyPr/>
          <a:lstStyle/>
          <a:p>
            <a:fld id="{94271D43-6A51-1F48-B234-A88C857D389A}" type="slidenum">
              <a:rPr lang="en-US" smtClean="0"/>
              <a:t>‹#›</a:t>
            </a:fld>
            <a:endParaRPr lang="en-US"/>
          </a:p>
        </p:txBody>
      </p:sp>
    </p:spTree>
    <p:extLst>
      <p:ext uri="{BB962C8B-B14F-4D97-AF65-F5344CB8AC3E}">
        <p14:creationId xmlns:p14="http://schemas.microsoft.com/office/powerpoint/2010/main" val="1838518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F8A30-43F0-4ED3-60A9-44CB162A0FD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3382E41-2F16-7941-DF6E-6C884833EC0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4FF4F1-E647-016A-CF40-1ED63C79870B}"/>
              </a:ext>
            </a:extLst>
          </p:cNvPr>
          <p:cNvSpPr>
            <a:spLocks noGrp="1"/>
          </p:cNvSpPr>
          <p:nvPr>
            <p:ph type="dt" sz="half" idx="10"/>
          </p:nvPr>
        </p:nvSpPr>
        <p:spPr/>
        <p:txBody>
          <a:bodyPr/>
          <a:lstStyle/>
          <a:p>
            <a:fld id="{F5E569E7-F159-FC48-A14F-A4F81AA832F4}" type="datetimeFigureOut">
              <a:rPr lang="en-US" smtClean="0"/>
              <a:t>9/28/2023</a:t>
            </a:fld>
            <a:endParaRPr lang="en-US"/>
          </a:p>
        </p:txBody>
      </p:sp>
      <p:sp>
        <p:nvSpPr>
          <p:cNvPr id="5" name="Footer Placeholder 4">
            <a:extLst>
              <a:ext uri="{FF2B5EF4-FFF2-40B4-BE49-F238E27FC236}">
                <a16:creationId xmlns:a16="http://schemas.microsoft.com/office/drawing/2014/main" id="{C2FFC4CC-EBE9-285B-BA95-29918180D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1CB713-83C2-16E6-1F8C-A46E1E094E34}"/>
              </a:ext>
            </a:extLst>
          </p:cNvPr>
          <p:cNvSpPr>
            <a:spLocks noGrp="1"/>
          </p:cNvSpPr>
          <p:nvPr>
            <p:ph type="sldNum" sz="quarter" idx="12"/>
          </p:nvPr>
        </p:nvSpPr>
        <p:spPr/>
        <p:txBody>
          <a:bodyPr/>
          <a:lstStyle/>
          <a:p>
            <a:fld id="{94271D43-6A51-1F48-B234-A88C857D389A}" type="slidenum">
              <a:rPr lang="en-US" smtClean="0"/>
              <a:t>‹#›</a:t>
            </a:fld>
            <a:endParaRPr lang="en-US"/>
          </a:p>
        </p:txBody>
      </p:sp>
    </p:spTree>
    <p:extLst>
      <p:ext uri="{BB962C8B-B14F-4D97-AF65-F5344CB8AC3E}">
        <p14:creationId xmlns:p14="http://schemas.microsoft.com/office/powerpoint/2010/main" val="3912260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9E571C-8348-F4D5-CB5F-B64A8120B638}"/>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142D160-66A6-8D04-BF2A-E5A332B9862D}"/>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9A4021D-BBA7-58BE-6998-8A9726919BA4}"/>
              </a:ext>
            </a:extLst>
          </p:cNvPr>
          <p:cNvSpPr>
            <a:spLocks noGrp="1"/>
          </p:cNvSpPr>
          <p:nvPr>
            <p:ph type="dt" sz="half" idx="10"/>
          </p:nvPr>
        </p:nvSpPr>
        <p:spPr/>
        <p:txBody>
          <a:bodyPr/>
          <a:lstStyle/>
          <a:p>
            <a:fld id="{F5E569E7-F159-FC48-A14F-A4F81AA832F4}" type="datetimeFigureOut">
              <a:rPr lang="en-US" smtClean="0"/>
              <a:t>9/28/2023</a:t>
            </a:fld>
            <a:endParaRPr lang="en-US"/>
          </a:p>
        </p:txBody>
      </p:sp>
      <p:sp>
        <p:nvSpPr>
          <p:cNvPr id="5" name="Footer Placeholder 4">
            <a:extLst>
              <a:ext uri="{FF2B5EF4-FFF2-40B4-BE49-F238E27FC236}">
                <a16:creationId xmlns:a16="http://schemas.microsoft.com/office/drawing/2014/main" id="{32CD9FD9-73D7-635B-8E5C-6B8BBE11E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62E5E9-4F58-987A-BD58-FC8D58801D22}"/>
              </a:ext>
            </a:extLst>
          </p:cNvPr>
          <p:cNvSpPr>
            <a:spLocks noGrp="1"/>
          </p:cNvSpPr>
          <p:nvPr>
            <p:ph type="sldNum" sz="quarter" idx="12"/>
          </p:nvPr>
        </p:nvSpPr>
        <p:spPr/>
        <p:txBody>
          <a:bodyPr/>
          <a:lstStyle/>
          <a:p>
            <a:fld id="{94271D43-6A51-1F48-B234-A88C857D389A}" type="slidenum">
              <a:rPr lang="en-US" smtClean="0"/>
              <a:t>‹#›</a:t>
            </a:fld>
            <a:endParaRPr lang="en-US"/>
          </a:p>
        </p:txBody>
      </p:sp>
    </p:spTree>
    <p:extLst>
      <p:ext uri="{BB962C8B-B14F-4D97-AF65-F5344CB8AC3E}">
        <p14:creationId xmlns:p14="http://schemas.microsoft.com/office/powerpoint/2010/main" val="3324224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A65A8E6-7811-470F-828F-E0A2F7865024}"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17106-3069-4402-9528-FB2BD2A06A17}" type="slidenum">
              <a:rPr lang="en-GB" smtClean="0"/>
              <a:t>‹#›</a:t>
            </a:fld>
            <a:endParaRPr lang="en-GB"/>
          </a:p>
        </p:txBody>
      </p:sp>
    </p:spTree>
    <p:extLst>
      <p:ext uri="{BB962C8B-B14F-4D97-AF65-F5344CB8AC3E}">
        <p14:creationId xmlns:p14="http://schemas.microsoft.com/office/powerpoint/2010/main" val="8554964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3"/>
            <a:ext cx="7543800" cy="478631"/>
          </a:xfrm>
        </p:spPr>
        <p:txBody>
          <a:bodyPr/>
          <a:lstStyle/>
          <a:p>
            <a:r>
              <a:rPr lang="en-US"/>
              <a:t>Click to edit Master title style</a:t>
            </a:r>
            <a:endParaRPr lang="en-GB"/>
          </a:p>
        </p:txBody>
      </p:sp>
      <p:sp>
        <p:nvSpPr>
          <p:cNvPr id="3" name="Text Placeholder 2"/>
          <p:cNvSpPr>
            <a:spLocks noGrp="1"/>
          </p:cNvSpPr>
          <p:nvPr>
            <p:ph type="body" sz="half" idx="1"/>
          </p:nvPr>
        </p:nvSpPr>
        <p:spPr>
          <a:xfrm>
            <a:off x="838200" y="1457326"/>
            <a:ext cx="3695700" cy="3343275"/>
          </a:xfrm>
        </p:spPr>
        <p:txBody>
          <a:bodyPr/>
          <a:lstStyle>
            <a:lvl1pPr>
              <a:buFont typeface="Arial" pitchFamily="34" charse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hart Placeholder 3"/>
          <p:cNvSpPr>
            <a:spLocks noGrp="1"/>
          </p:cNvSpPr>
          <p:nvPr>
            <p:ph type="chart" sz="half" idx="2"/>
          </p:nvPr>
        </p:nvSpPr>
        <p:spPr>
          <a:xfrm>
            <a:off x="4686300" y="1457326"/>
            <a:ext cx="3695700" cy="3343275"/>
          </a:xfrm>
        </p:spPr>
        <p:txBody>
          <a:bodyPr/>
          <a:lstStyle/>
          <a:p>
            <a:pPr lvl="0"/>
            <a:endParaRPr lang="en-GB" noProof="0"/>
          </a:p>
        </p:txBody>
      </p:sp>
    </p:spTree>
    <p:extLst>
      <p:ext uri="{BB962C8B-B14F-4D97-AF65-F5344CB8AC3E}">
        <p14:creationId xmlns:p14="http://schemas.microsoft.com/office/powerpoint/2010/main" val="301289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812031" y="3326130"/>
            <a:ext cx="3706328" cy="841652"/>
          </a:xfrm>
        </p:spPr>
        <p:txBody>
          <a:bodyPr anchor="b">
            <a:noAutofit/>
          </a:bodyPr>
          <a:lstStyle>
            <a:lvl1pPr algn="l">
              <a:defRPr sz="2700" cap="all" spc="113" baseline="0"/>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812031" y="4190168"/>
            <a:ext cx="3706328" cy="297495"/>
          </a:xfrm>
        </p:spPr>
        <p:txBody>
          <a:bodyPr>
            <a:normAutofit/>
          </a:bodyPr>
          <a:lstStyle>
            <a:lvl1pPr marL="0" indent="0" algn="l">
              <a:lnSpc>
                <a:spcPct val="100000"/>
              </a:lnSpc>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8" name="Graphic 7">
            <a:extLst>
              <a:ext uri="{FF2B5EF4-FFF2-40B4-BE49-F238E27FC236}">
                <a16:creationId xmlns:a16="http://schemas.microsoft.com/office/drawing/2014/main" id="{A04F1E16-9A84-4D0E-9706-79C396AF6A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358" t="23650" b="-1"/>
          <a:stretch/>
        </p:blipFill>
        <p:spPr>
          <a:xfrm>
            <a:off x="0" y="1"/>
            <a:ext cx="7116234" cy="3790742"/>
          </a:xfrm>
          <a:prstGeom prst="rect">
            <a:avLst/>
          </a:prstGeom>
        </p:spPr>
      </p:pic>
    </p:spTree>
    <p:extLst>
      <p:ext uri="{BB962C8B-B14F-4D97-AF65-F5344CB8AC3E}">
        <p14:creationId xmlns:p14="http://schemas.microsoft.com/office/powerpoint/2010/main" val="30055193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8301" r="28341" b="23071"/>
          <a:stretch/>
        </p:blipFill>
        <p:spPr>
          <a:xfrm>
            <a:off x="4116612" y="0"/>
            <a:ext cx="5027389" cy="51435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000125" y="765334"/>
            <a:ext cx="2378869" cy="994172"/>
          </a:xfrm>
        </p:spPr>
        <p:txBody>
          <a:bodyPr anchor="b">
            <a:normAutofit/>
          </a:bodyPr>
          <a:lstStyle>
            <a:lvl1pPr>
              <a:defRPr sz="2100" spc="113"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000125" y="2193132"/>
            <a:ext cx="2378869" cy="1889522"/>
          </a:xfrm>
        </p:spPr>
        <p:txBody>
          <a:bodyPr>
            <a:normAutofit/>
          </a:bodyPr>
          <a:lstStyle>
            <a:lvl1pPr marL="0" indent="0">
              <a:lnSpc>
                <a:spcPct val="120000"/>
              </a:lnSpc>
              <a:spcBef>
                <a:spcPts val="750"/>
              </a:spcBef>
              <a:buNone/>
              <a:defRPr sz="1050" baseline="0">
                <a:solidFill>
                  <a:schemeClr val="bg1"/>
                </a:solidFill>
              </a:defRPr>
            </a:lvl1pPr>
            <a:lvl2pPr marL="342900" indent="0">
              <a:lnSpc>
                <a:spcPct val="120000"/>
              </a:lnSpc>
              <a:spcBef>
                <a:spcPts val="750"/>
              </a:spcBef>
              <a:buNone/>
              <a:defRPr sz="1050" baseline="0">
                <a:solidFill>
                  <a:schemeClr val="bg1"/>
                </a:solidFill>
              </a:defRPr>
            </a:lvl2pPr>
            <a:lvl3pPr marL="685800" indent="0">
              <a:lnSpc>
                <a:spcPct val="120000"/>
              </a:lnSpc>
              <a:spcBef>
                <a:spcPts val="750"/>
              </a:spcBef>
              <a:buNone/>
              <a:defRPr sz="1050" baseline="0">
                <a:solidFill>
                  <a:schemeClr val="bg1"/>
                </a:solidFill>
              </a:defRPr>
            </a:lvl3pPr>
            <a:lvl4pPr marL="1028700" indent="0">
              <a:lnSpc>
                <a:spcPct val="120000"/>
              </a:lnSpc>
              <a:spcBef>
                <a:spcPts val="750"/>
              </a:spcBef>
              <a:buNone/>
              <a:defRPr sz="1050" baseline="0">
                <a:solidFill>
                  <a:schemeClr val="bg1"/>
                </a:solidFill>
              </a:defRPr>
            </a:lvl4pPr>
            <a:lvl5pPr marL="1371600" indent="0">
              <a:lnSpc>
                <a:spcPct val="120000"/>
              </a:lnSpc>
              <a:spcBef>
                <a:spcPts val="750"/>
              </a:spcBef>
              <a:buNone/>
              <a:defRPr sz="105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000125" y="4767263"/>
            <a:ext cx="738868" cy="273844"/>
          </a:xfrm>
        </p:spPr>
        <p:txBody>
          <a:bodyPr/>
          <a:lstStyle>
            <a:lvl1pPr>
              <a:defRPr sz="675"/>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002414" y="4767262"/>
            <a:ext cx="1862132" cy="273844"/>
          </a:xfrm>
        </p:spPr>
        <p:txBody>
          <a:bodyPr/>
          <a:lstStyle>
            <a:lvl1pPr>
              <a:defRPr sz="675"/>
            </a:lvl1pPr>
          </a:lstStyle>
          <a:p>
            <a:r>
              <a:rPr lang="en-US" dirty="0"/>
              <a:t>Pitch Deck</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4152229" y="4767263"/>
            <a:ext cx="740664" cy="273844"/>
          </a:xfrm>
        </p:spPr>
        <p:txBody>
          <a:bodyPr/>
          <a:lstStyle>
            <a:lvl1pPr>
              <a:defRPr sz="675"/>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51562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1585413" y="0"/>
            <a:ext cx="7558587" cy="51435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sz="1350"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628650" y="4132064"/>
            <a:ext cx="3061607" cy="439341"/>
          </a:xfrm>
        </p:spPr>
        <p:txBody>
          <a:bodyPr>
            <a:normAutofit/>
          </a:bodyPr>
          <a:lstStyle>
            <a:lvl1pPr>
              <a:defRPr lang="en-US" sz="2100" kern="1200" cap="all" spc="113"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hasCustomPrompt="1"/>
          </p:nvPr>
        </p:nvSpPr>
        <p:spPr>
          <a:xfrm>
            <a:off x="111239" y="1110853"/>
            <a:ext cx="1606323" cy="385763"/>
          </a:xfrm>
        </p:spPr>
        <p:txBody>
          <a:bodyPr anchor="ctr">
            <a:noAutofit/>
          </a:bodyPr>
          <a:lstStyle>
            <a:lvl1pPr marL="0" indent="0" algn="r">
              <a:buNone/>
              <a:defRPr sz="1200" cap="all" spc="113" baseline="0"/>
            </a:lvl1pPr>
          </a:lstStyle>
          <a:p>
            <a:pPr lvl="0"/>
            <a:r>
              <a:rPr lang="en-US" dirty="0"/>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hasCustomPrompt="1"/>
          </p:nvPr>
        </p:nvSpPr>
        <p:spPr>
          <a:xfrm>
            <a:off x="535781" y="1918097"/>
            <a:ext cx="1606323" cy="385763"/>
          </a:xfrm>
        </p:spPr>
        <p:txBody>
          <a:bodyPr anchor="ctr">
            <a:noAutofit/>
          </a:bodyPr>
          <a:lstStyle>
            <a:lvl1pPr marL="0" indent="0" algn="r">
              <a:buNone/>
              <a:defRPr sz="1200" cap="all" spc="113" baseline="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hasCustomPrompt="1"/>
          </p:nvPr>
        </p:nvSpPr>
        <p:spPr>
          <a:xfrm>
            <a:off x="990600" y="2725341"/>
            <a:ext cx="1606323" cy="385763"/>
          </a:xfrm>
        </p:spPr>
        <p:txBody>
          <a:bodyPr anchor="ctr">
            <a:noAutofit/>
          </a:bodyPr>
          <a:lstStyle>
            <a:lvl1pPr marL="0" indent="0" algn="r">
              <a:buNone/>
              <a:defRPr sz="1200" cap="all" spc="113" baseline="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hasCustomPrompt="1"/>
          </p:nvPr>
        </p:nvSpPr>
        <p:spPr>
          <a:xfrm>
            <a:off x="1428750" y="3532585"/>
            <a:ext cx="1606323" cy="385763"/>
          </a:xfrm>
        </p:spPr>
        <p:txBody>
          <a:bodyPr anchor="ctr">
            <a:noAutofit/>
          </a:bodyPr>
          <a:lstStyle>
            <a:lvl1pPr marL="0" indent="0" algn="r">
              <a:buNone/>
              <a:defRPr sz="1200" cap="all" spc="113" baseline="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3301152" y="1195858"/>
            <a:ext cx="4154321" cy="758132"/>
          </a:xfrm>
        </p:spPr>
        <p:txBody>
          <a:bodyPr anchor="t">
            <a:normAutofit/>
          </a:bodyPr>
          <a:lstStyle>
            <a:lvl1pPr marL="0" indent="0" algn="l">
              <a:lnSpc>
                <a:spcPct val="100000"/>
              </a:lnSpc>
              <a:buNone/>
              <a:defRPr sz="1050" spc="38" baseline="0"/>
            </a:lvl1pPr>
          </a:lstStyle>
          <a:p>
            <a:pPr lvl="0"/>
            <a:r>
              <a:rPr lang="en-US"/>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3739522" y="2004996"/>
            <a:ext cx="4154321" cy="758132"/>
          </a:xfrm>
        </p:spPr>
        <p:txBody>
          <a:bodyPr anchor="t">
            <a:normAutofit/>
          </a:bodyPr>
          <a:lstStyle>
            <a:lvl1pPr marL="0" indent="0" algn="l">
              <a:lnSpc>
                <a:spcPct val="100000"/>
              </a:lnSpc>
              <a:buNone/>
              <a:defRPr sz="1050" spc="38"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4182703" y="2816545"/>
            <a:ext cx="4154321" cy="758132"/>
          </a:xfrm>
        </p:spPr>
        <p:txBody>
          <a:bodyPr anchor="t">
            <a:normAutofit/>
          </a:bodyPr>
          <a:lstStyle>
            <a:lvl1pPr marL="0" indent="0" algn="l">
              <a:lnSpc>
                <a:spcPct val="100000"/>
              </a:lnSpc>
              <a:buNone/>
              <a:defRPr sz="1050" spc="38"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4631460" y="3618322"/>
            <a:ext cx="4154321" cy="758132"/>
          </a:xfrm>
        </p:spPr>
        <p:txBody>
          <a:bodyPr anchor="t">
            <a:normAutofit/>
          </a:bodyPr>
          <a:lstStyle>
            <a:lvl1pPr marL="0" indent="0" algn="l">
              <a:lnSpc>
                <a:spcPct val="100000"/>
              </a:lnSpc>
              <a:buNone/>
              <a:defRPr sz="1050" spc="38" baseline="0"/>
            </a:lvl1pPr>
          </a:lstStyle>
          <a:p>
            <a:pPr lvl="0"/>
            <a:r>
              <a:rPr lang="en-US"/>
              <a:t>Click to edit master text style</a:t>
            </a:r>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p:nvCxnSpPr>
        <p:spPr>
          <a:xfrm>
            <a:off x="3265137" y="3767950"/>
            <a:ext cx="1134908"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p:nvCxnSpPr>
        <p:spPr>
          <a:xfrm>
            <a:off x="2819938" y="2961338"/>
            <a:ext cx="1134908"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p:nvCxnSpPr>
        <p:spPr>
          <a:xfrm>
            <a:off x="2380090" y="2154515"/>
            <a:ext cx="1134908"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p:nvCxnSpPr>
        <p:spPr>
          <a:xfrm>
            <a:off x="1939698" y="1347062"/>
            <a:ext cx="1134908"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675">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4631459" y="4767263"/>
            <a:ext cx="1356534" cy="273844"/>
          </a:xfrm>
        </p:spPr>
        <p:txBody>
          <a:bodyPr/>
          <a:lstStyle>
            <a:lvl1pPr>
              <a:defRPr sz="675"/>
            </a:lvl1pPr>
          </a:lstStyle>
          <a:p>
            <a:pPr algn="l"/>
            <a:r>
              <a:rPr lang="en-US" dirty="0"/>
              <a:t>Pitch Deck</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8108156" y="4767263"/>
            <a:ext cx="407194" cy="273844"/>
          </a:xfrm>
        </p:spPr>
        <p:txBody>
          <a:bodyPr/>
          <a:lstStyle>
            <a:lvl1pPr>
              <a:defRPr sz="675"/>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95020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tx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413867" y="669133"/>
            <a:ext cx="6316266" cy="994172"/>
          </a:xfrm>
        </p:spPr>
        <p:txBody>
          <a:bodyPr>
            <a:normAutofit/>
          </a:bodyPr>
          <a:lstStyle>
            <a:lvl1pPr algn="ctr">
              <a:defRPr lang="en-US" sz="2100" kern="1200" spc="113" baseline="0" dirty="0">
                <a:solidFill>
                  <a:schemeClr val="bg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114425" y="1922343"/>
            <a:ext cx="3023959" cy="273844"/>
          </a:xfrm>
        </p:spPr>
        <p:txBody>
          <a:bodyPr>
            <a:normAutofit/>
          </a:bodyPr>
          <a:lstStyle>
            <a:lvl1pPr marL="0" indent="0" algn="ctr">
              <a:buNone/>
              <a:defRPr lang="en-US" sz="1500" kern="1200" spc="113" baseline="0" dirty="0">
                <a:solidFill>
                  <a:schemeClr val="bg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114248" y="2302761"/>
            <a:ext cx="3023273" cy="792981"/>
          </a:xfrm>
        </p:spPr>
        <p:txBody>
          <a:bodyPr>
            <a:normAutofit/>
          </a:bodyPr>
          <a:lstStyle>
            <a:lvl1pPr marL="0" indent="0" algn="ctr">
              <a:lnSpc>
                <a:spcPct val="100000"/>
              </a:lnSpc>
              <a:buFont typeface="Arial" panose="020B0604020202020204" pitchFamily="34" charset="0"/>
              <a:buNone/>
              <a:defRPr sz="1050">
                <a:solidFill>
                  <a:schemeClr val="bg1"/>
                </a:solidFill>
              </a:defRPr>
            </a:lvl1pPr>
          </a:lstStyle>
          <a:p>
            <a:pPr lvl="0"/>
            <a:r>
              <a:rPr lang="en-US"/>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5004753" y="1922343"/>
            <a:ext cx="3023959" cy="273844"/>
          </a:xfrm>
        </p:spPr>
        <p:txBody>
          <a:bodyPr>
            <a:normAutofit/>
          </a:bodyPr>
          <a:lstStyle>
            <a:lvl1pPr marL="0" indent="0" algn="ctr">
              <a:buNone/>
              <a:defRPr lang="en-US" sz="1500" kern="1200" spc="113" baseline="0" dirty="0">
                <a:solidFill>
                  <a:schemeClr val="bg1"/>
                </a:solidFill>
                <a:latin typeface="+mj-lt"/>
                <a:ea typeface="+mj-ea"/>
                <a:cs typeface="+mj-cs"/>
              </a:defRPr>
            </a:lvl1pPr>
          </a:lstStyle>
          <a:p>
            <a:pPr marL="0" lvl="0" indent="0" algn="l" defTabSz="685800" rtl="0" eaLnBrk="1" latinLnBrk="0" hangingPunct="1">
              <a:lnSpc>
                <a:spcPct val="90000"/>
              </a:lnSpc>
              <a:spcBef>
                <a:spcPts val="750"/>
              </a:spcBef>
              <a:buFont typeface="Arial" panose="020B0604020202020204" pitchFamily="34" charset="0"/>
              <a:buNone/>
            </a:pPr>
            <a:r>
              <a:rPr lang="en-US"/>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5004857" y="2302761"/>
            <a:ext cx="3023273" cy="792981"/>
          </a:xfrm>
        </p:spPr>
        <p:txBody>
          <a:bodyPr>
            <a:normAutofit/>
          </a:bodyPr>
          <a:lstStyle>
            <a:lvl1pPr marL="0" indent="0" algn="ctr">
              <a:lnSpc>
                <a:spcPct val="100000"/>
              </a:lnSpc>
              <a:buFont typeface="Arial" panose="020B0604020202020204" pitchFamily="34" charset="0"/>
              <a:buNone/>
              <a:defRPr sz="1050">
                <a:solidFill>
                  <a:schemeClr val="bg1"/>
                </a:solidFill>
              </a:defRPr>
            </a:lvl1pPr>
          </a:lstStyle>
          <a:p>
            <a:pPr lvl="0"/>
            <a:r>
              <a:rPr lang="en-US"/>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1114425" y="3239573"/>
            <a:ext cx="3023959" cy="273844"/>
          </a:xfrm>
        </p:spPr>
        <p:txBody>
          <a:bodyPr>
            <a:normAutofit/>
          </a:bodyPr>
          <a:lstStyle>
            <a:lvl1pPr marL="0" indent="0" algn="ctr">
              <a:buNone/>
              <a:defRPr lang="en-US" sz="1500" kern="1200" spc="113" baseline="0" dirty="0">
                <a:solidFill>
                  <a:schemeClr val="bg1"/>
                </a:solidFill>
                <a:latin typeface="+mj-lt"/>
                <a:ea typeface="+mj-ea"/>
                <a:cs typeface="+mj-cs"/>
              </a:defRPr>
            </a:lvl1pPr>
          </a:lstStyle>
          <a:p>
            <a:pPr marL="0" lvl="0" indent="0" algn="l" defTabSz="685800" rtl="0" eaLnBrk="1" latinLnBrk="0" hangingPunct="1">
              <a:lnSpc>
                <a:spcPct val="90000"/>
              </a:lnSpc>
              <a:spcBef>
                <a:spcPts val="750"/>
              </a:spcBef>
              <a:buFont typeface="Arial" panose="020B0604020202020204" pitchFamily="34" charset="0"/>
              <a:buNone/>
            </a:pPr>
            <a:r>
              <a:rPr lang="en-US"/>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1114809" y="3619992"/>
            <a:ext cx="3023273" cy="792981"/>
          </a:xfrm>
        </p:spPr>
        <p:txBody>
          <a:bodyPr>
            <a:normAutofit/>
          </a:bodyPr>
          <a:lstStyle>
            <a:lvl1pPr marL="0" indent="0" algn="ctr">
              <a:lnSpc>
                <a:spcPct val="100000"/>
              </a:lnSpc>
              <a:buFont typeface="Arial" panose="020B0604020202020204" pitchFamily="34" charset="0"/>
              <a:buNone/>
              <a:defRPr sz="1050">
                <a:solidFill>
                  <a:schemeClr val="bg1"/>
                </a:solidFill>
              </a:defRPr>
            </a:lvl1pPr>
          </a:lstStyle>
          <a:p>
            <a:pPr lvl="0"/>
            <a:r>
              <a:rPr lang="en-US"/>
              <a:t>Click to add text</a:t>
            </a:r>
          </a:p>
        </p:txBody>
      </p:sp>
      <p:sp>
        <p:nvSpPr>
          <p:cNvPr id="12" name="Text Placeholder 15">
            <a:extLst>
              <a:ext uri="{FF2B5EF4-FFF2-40B4-BE49-F238E27FC236}">
                <a16:creationId xmlns:a16="http://schemas.microsoft.com/office/drawing/2014/main" id="{3B05E19C-DF33-4515-AC52-F95850810EC1}"/>
              </a:ext>
            </a:extLst>
          </p:cNvPr>
          <p:cNvSpPr>
            <a:spLocks noGrp="1"/>
          </p:cNvSpPr>
          <p:nvPr>
            <p:ph type="body" sz="quarter" idx="23" hasCustomPrompt="1"/>
          </p:nvPr>
        </p:nvSpPr>
        <p:spPr>
          <a:xfrm>
            <a:off x="5004473" y="3239573"/>
            <a:ext cx="3023959" cy="273844"/>
          </a:xfrm>
        </p:spPr>
        <p:txBody>
          <a:bodyPr>
            <a:normAutofit/>
          </a:bodyPr>
          <a:lstStyle>
            <a:lvl1pPr marL="0" indent="0" algn="ctr">
              <a:buNone/>
              <a:defRPr lang="en-US" sz="1500" kern="1200" spc="113" baseline="0" dirty="0">
                <a:solidFill>
                  <a:schemeClr val="bg1"/>
                </a:solidFill>
                <a:latin typeface="+mj-lt"/>
                <a:ea typeface="+mj-ea"/>
                <a:cs typeface="+mj-cs"/>
              </a:defRPr>
            </a:lvl1pPr>
          </a:lstStyle>
          <a:p>
            <a:pPr marL="0" lvl="0" indent="0" algn="l" defTabSz="685800" rtl="0" eaLnBrk="1" latinLnBrk="0" hangingPunct="1">
              <a:lnSpc>
                <a:spcPct val="90000"/>
              </a:lnSpc>
              <a:spcBef>
                <a:spcPts val="750"/>
              </a:spcBef>
              <a:buFont typeface="Arial" panose="020B0604020202020204" pitchFamily="34" charset="0"/>
              <a:buNone/>
            </a:pPr>
            <a:r>
              <a:rPr lang="en-US"/>
              <a:t>CLICK TO ADD SUBTITLE</a:t>
            </a:r>
          </a:p>
        </p:txBody>
      </p:sp>
      <p:sp>
        <p:nvSpPr>
          <p:cNvPr id="13" name="Text Placeholder 18">
            <a:extLst>
              <a:ext uri="{FF2B5EF4-FFF2-40B4-BE49-F238E27FC236}">
                <a16:creationId xmlns:a16="http://schemas.microsoft.com/office/drawing/2014/main" id="{C0EBC62D-442C-45D3-B66B-C6578FBB3370}"/>
              </a:ext>
            </a:extLst>
          </p:cNvPr>
          <p:cNvSpPr>
            <a:spLocks noGrp="1"/>
          </p:cNvSpPr>
          <p:nvPr>
            <p:ph type="body" sz="quarter" idx="24" hasCustomPrompt="1"/>
          </p:nvPr>
        </p:nvSpPr>
        <p:spPr>
          <a:xfrm>
            <a:off x="5004857" y="3619992"/>
            <a:ext cx="3023273" cy="792981"/>
          </a:xfrm>
        </p:spPr>
        <p:txBody>
          <a:bodyPr>
            <a:normAutofit/>
          </a:bodyPr>
          <a:lstStyle>
            <a:lvl1pPr marL="0" indent="0" algn="ctr">
              <a:lnSpc>
                <a:spcPct val="100000"/>
              </a:lnSpc>
              <a:buFont typeface="Arial" panose="020B0604020202020204" pitchFamily="34" charset="0"/>
              <a:buNone/>
              <a:defRPr sz="105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pPr/>
              <a:t>‹#›</a:t>
            </a:fld>
            <a:endParaRPr lang="en-US" dirty="0"/>
          </a:p>
        </p:txBody>
      </p:sp>
      <p:cxnSp>
        <p:nvCxnSpPr>
          <p:cNvPr id="2" name="Straight Connector 1">
            <a:extLst>
              <a:ext uri="{FF2B5EF4-FFF2-40B4-BE49-F238E27FC236}">
                <a16:creationId xmlns:a16="http://schemas.microsoft.com/office/drawing/2014/main" id="{9298DCF7-7DC1-4618-8133-F63847B0AFE2}"/>
              </a:ext>
              <a:ext uri="{C183D7F6-B498-43B3-948B-1728B52AA6E4}">
                <adec:decorative xmlns:adec="http://schemas.microsoft.com/office/drawing/2017/decorative" val="1"/>
              </a:ext>
            </a:extLst>
          </p:cNvPr>
          <p:cNvCxnSpPr>
            <a:cxnSpLocks/>
          </p:cNvCxnSpPr>
          <p:nvPr userDrawn="1"/>
        </p:nvCxnSpPr>
        <p:spPr>
          <a:xfrm>
            <a:off x="6516291" y="0"/>
            <a:ext cx="2627709" cy="176471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3A6567-233D-4A3B-B52B-DE7E5E35A175}"/>
              </a:ext>
              <a:ext uri="{C183D7F6-B498-43B3-948B-1728B52AA6E4}">
                <adec:decorative xmlns:adec="http://schemas.microsoft.com/office/drawing/2017/decorative" val="1"/>
              </a:ext>
            </a:extLst>
          </p:cNvPr>
          <p:cNvCxnSpPr>
            <a:cxnSpLocks/>
          </p:cNvCxnSpPr>
          <p:nvPr userDrawn="1"/>
        </p:nvCxnSpPr>
        <p:spPr>
          <a:xfrm>
            <a:off x="7290708" y="0"/>
            <a:ext cx="1853293" cy="202427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6216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131570" y="3117304"/>
            <a:ext cx="2354580" cy="994172"/>
          </a:xfrm>
        </p:spPr>
        <p:txBody>
          <a:bodyPr anchor="b">
            <a:normAutofit/>
          </a:bodyPr>
          <a:lstStyle>
            <a:lvl1pPr algn="l">
              <a:defRPr lang="en-US" sz="2100" kern="1200" spc="113" baseline="0" dirty="0">
                <a:solidFill>
                  <a:schemeClr val="tx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4441691" y="1147977"/>
            <a:ext cx="4074903" cy="273844"/>
          </a:xfrm>
        </p:spPr>
        <p:txBody>
          <a:bodyPr>
            <a:normAutofit/>
          </a:bodyPr>
          <a:lstStyle>
            <a:lvl1pPr marL="0" indent="0">
              <a:buNone/>
              <a:defRPr lang="en-US" sz="1500" kern="1200" spc="113" baseline="0" dirty="0">
                <a:solidFill>
                  <a:schemeClr val="tx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4441372" y="1395045"/>
            <a:ext cx="4073978" cy="418463"/>
          </a:xfrm>
        </p:spPr>
        <p:txBody>
          <a:bodyPr>
            <a:normAutofit/>
          </a:bodyPr>
          <a:lstStyle>
            <a:lvl1pPr marL="0" indent="0">
              <a:lnSpc>
                <a:spcPct val="100000"/>
              </a:lnSpc>
              <a:buFont typeface="Arial" panose="020B0604020202020204" pitchFamily="34" charset="0"/>
              <a:buNone/>
              <a:defRPr sz="1050">
                <a:solidFill>
                  <a:schemeClr val="tx1"/>
                </a:solidFill>
              </a:defRPr>
            </a:lvl1pPr>
          </a:lstStyle>
          <a:p>
            <a:pPr lvl="0"/>
            <a:r>
              <a:rPr lang="en-US"/>
              <a:t>Click to add text</a:t>
            </a:r>
          </a:p>
        </p:txBody>
      </p:sp>
      <p:sp>
        <p:nvSpPr>
          <p:cNvPr id="16" name="Text Placeholder 15">
            <a:extLst>
              <a:ext uri="{FF2B5EF4-FFF2-40B4-BE49-F238E27FC236}">
                <a16:creationId xmlns:a16="http://schemas.microsoft.com/office/drawing/2014/main" id="{07D6A00C-D56B-4E8B-B992-7DA51D3C7261}"/>
              </a:ext>
            </a:extLst>
          </p:cNvPr>
          <p:cNvSpPr>
            <a:spLocks noGrp="1"/>
          </p:cNvSpPr>
          <p:nvPr>
            <p:ph type="body" sz="quarter" idx="23" hasCustomPrompt="1"/>
          </p:nvPr>
        </p:nvSpPr>
        <p:spPr>
          <a:xfrm>
            <a:off x="4441691" y="1972824"/>
            <a:ext cx="4074903" cy="273844"/>
          </a:xfrm>
        </p:spPr>
        <p:txBody>
          <a:bodyPr>
            <a:normAutofit/>
          </a:bodyPr>
          <a:lstStyle>
            <a:lvl1pPr marL="0" indent="0">
              <a:buNone/>
              <a:defRPr lang="en-US" sz="1500" kern="1200" spc="113" baseline="0" dirty="0">
                <a:solidFill>
                  <a:schemeClr val="tx1"/>
                </a:solidFill>
                <a:latin typeface="+mj-lt"/>
                <a:ea typeface="+mj-ea"/>
                <a:cs typeface="+mj-cs"/>
              </a:defRPr>
            </a:lvl1pPr>
          </a:lstStyle>
          <a:p>
            <a:pPr lvl="0"/>
            <a:r>
              <a:rPr lang="en-US"/>
              <a:t>CLICK TO ADD SUBTITLE</a:t>
            </a:r>
          </a:p>
        </p:txBody>
      </p:sp>
      <p:sp>
        <p:nvSpPr>
          <p:cNvPr id="18" name="Text Placeholder 18">
            <a:extLst>
              <a:ext uri="{FF2B5EF4-FFF2-40B4-BE49-F238E27FC236}">
                <a16:creationId xmlns:a16="http://schemas.microsoft.com/office/drawing/2014/main" id="{DA90DA32-7E6A-4713-BDC9-73910E2A0E68}"/>
              </a:ext>
            </a:extLst>
          </p:cNvPr>
          <p:cNvSpPr>
            <a:spLocks noGrp="1"/>
          </p:cNvSpPr>
          <p:nvPr>
            <p:ph type="body" sz="quarter" idx="24" hasCustomPrompt="1"/>
          </p:nvPr>
        </p:nvSpPr>
        <p:spPr>
          <a:xfrm>
            <a:off x="4441372" y="2219892"/>
            <a:ext cx="4073978" cy="418463"/>
          </a:xfrm>
        </p:spPr>
        <p:txBody>
          <a:bodyPr>
            <a:normAutofit/>
          </a:bodyPr>
          <a:lstStyle>
            <a:lvl1pPr marL="0" indent="0">
              <a:lnSpc>
                <a:spcPct val="100000"/>
              </a:lnSpc>
              <a:buFont typeface="Arial" panose="020B0604020202020204" pitchFamily="34" charset="0"/>
              <a:buNone/>
              <a:defRPr sz="1050">
                <a:solidFill>
                  <a:schemeClr val="tx1"/>
                </a:solidFill>
              </a:defRPr>
            </a:lvl1pPr>
          </a:lstStyle>
          <a:p>
            <a:pPr lvl="0"/>
            <a:r>
              <a:rPr lang="en-US"/>
              <a:t>Click to add text</a:t>
            </a:r>
          </a:p>
        </p:txBody>
      </p:sp>
      <p:sp>
        <p:nvSpPr>
          <p:cNvPr id="19" name="Text Placeholder 15">
            <a:extLst>
              <a:ext uri="{FF2B5EF4-FFF2-40B4-BE49-F238E27FC236}">
                <a16:creationId xmlns:a16="http://schemas.microsoft.com/office/drawing/2014/main" id="{D7E57261-C874-4DFD-AF7D-F9EC50B3BFD0}"/>
              </a:ext>
            </a:extLst>
          </p:cNvPr>
          <p:cNvSpPr>
            <a:spLocks noGrp="1"/>
          </p:cNvSpPr>
          <p:nvPr>
            <p:ph type="body" sz="quarter" idx="25" hasCustomPrompt="1"/>
          </p:nvPr>
        </p:nvSpPr>
        <p:spPr>
          <a:xfrm>
            <a:off x="4441691" y="2797671"/>
            <a:ext cx="4074903" cy="273844"/>
          </a:xfrm>
        </p:spPr>
        <p:txBody>
          <a:bodyPr>
            <a:normAutofit/>
          </a:bodyPr>
          <a:lstStyle>
            <a:lvl1pPr marL="0" indent="0">
              <a:buNone/>
              <a:defRPr lang="en-US" sz="1500" kern="1200" spc="113" baseline="0" dirty="0">
                <a:solidFill>
                  <a:schemeClr val="tx1"/>
                </a:solidFill>
                <a:latin typeface="+mj-lt"/>
                <a:ea typeface="+mj-ea"/>
                <a:cs typeface="+mj-cs"/>
              </a:defRPr>
            </a:lvl1pPr>
          </a:lstStyle>
          <a:p>
            <a:pPr lvl="0"/>
            <a:r>
              <a:rPr lang="en-US"/>
              <a:t>CLICK TO ADD SUBTITLE</a:t>
            </a:r>
          </a:p>
        </p:txBody>
      </p:sp>
      <p:sp>
        <p:nvSpPr>
          <p:cNvPr id="20" name="Text Placeholder 18">
            <a:extLst>
              <a:ext uri="{FF2B5EF4-FFF2-40B4-BE49-F238E27FC236}">
                <a16:creationId xmlns:a16="http://schemas.microsoft.com/office/drawing/2014/main" id="{843F77CE-098F-4777-8C30-5CEE7954D140}"/>
              </a:ext>
            </a:extLst>
          </p:cNvPr>
          <p:cNvSpPr>
            <a:spLocks noGrp="1"/>
          </p:cNvSpPr>
          <p:nvPr>
            <p:ph type="body" sz="quarter" idx="26" hasCustomPrompt="1"/>
          </p:nvPr>
        </p:nvSpPr>
        <p:spPr>
          <a:xfrm>
            <a:off x="4441372" y="3044739"/>
            <a:ext cx="4073978" cy="418463"/>
          </a:xfrm>
        </p:spPr>
        <p:txBody>
          <a:bodyPr>
            <a:normAutofit/>
          </a:bodyPr>
          <a:lstStyle>
            <a:lvl1pPr marL="0" indent="0">
              <a:lnSpc>
                <a:spcPct val="100000"/>
              </a:lnSpc>
              <a:buFont typeface="Arial" panose="020B0604020202020204" pitchFamily="34" charset="0"/>
              <a:buNone/>
              <a:defRPr sz="1050">
                <a:solidFill>
                  <a:schemeClr val="tx1"/>
                </a:solidFill>
              </a:defRPr>
            </a:lvl1pPr>
          </a:lstStyle>
          <a:p>
            <a:pPr lvl="0"/>
            <a:r>
              <a:rPr lang="en-US"/>
              <a:t>Click to add text</a:t>
            </a:r>
          </a:p>
        </p:txBody>
      </p:sp>
      <p:sp>
        <p:nvSpPr>
          <p:cNvPr id="23" name="Text Placeholder 15">
            <a:extLst>
              <a:ext uri="{FF2B5EF4-FFF2-40B4-BE49-F238E27FC236}">
                <a16:creationId xmlns:a16="http://schemas.microsoft.com/office/drawing/2014/main" id="{4CAE269A-B6AB-42A6-9575-6057FA25A29E}"/>
              </a:ext>
            </a:extLst>
          </p:cNvPr>
          <p:cNvSpPr>
            <a:spLocks noGrp="1"/>
          </p:cNvSpPr>
          <p:nvPr>
            <p:ph type="body" sz="quarter" idx="27" hasCustomPrompt="1"/>
          </p:nvPr>
        </p:nvSpPr>
        <p:spPr>
          <a:xfrm>
            <a:off x="4440080" y="3622518"/>
            <a:ext cx="4074903" cy="273844"/>
          </a:xfrm>
        </p:spPr>
        <p:txBody>
          <a:bodyPr>
            <a:normAutofit/>
          </a:bodyPr>
          <a:lstStyle>
            <a:lvl1pPr marL="0" indent="0">
              <a:buNone/>
              <a:defRPr lang="en-US" sz="1500" kern="1200" spc="113" baseline="0" dirty="0">
                <a:solidFill>
                  <a:schemeClr val="tx1"/>
                </a:solidFill>
                <a:latin typeface="+mj-lt"/>
                <a:ea typeface="+mj-ea"/>
                <a:cs typeface="+mj-cs"/>
              </a:defRPr>
            </a:lvl1pPr>
          </a:lstStyle>
          <a:p>
            <a:pPr lvl="0"/>
            <a:r>
              <a:rPr lang="en-US"/>
              <a:t>CLICK TO ADD SUBTITLE</a:t>
            </a:r>
          </a:p>
        </p:txBody>
      </p:sp>
      <p:sp>
        <p:nvSpPr>
          <p:cNvPr id="24" name="Text Placeholder 18">
            <a:extLst>
              <a:ext uri="{FF2B5EF4-FFF2-40B4-BE49-F238E27FC236}">
                <a16:creationId xmlns:a16="http://schemas.microsoft.com/office/drawing/2014/main" id="{46866A49-A3A8-4869-961C-EB41F6BC7843}"/>
              </a:ext>
            </a:extLst>
          </p:cNvPr>
          <p:cNvSpPr>
            <a:spLocks noGrp="1"/>
          </p:cNvSpPr>
          <p:nvPr>
            <p:ph type="body" sz="quarter" idx="28" hasCustomPrompt="1"/>
          </p:nvPr>
        </p:nvSpPr>
        <p:spPr>
          <a:xfrm>
            <a:off x="4439761" y="3869587"/>
            <a:ext cx="4073978" cy="418463"/>
          </a:xfrm>
        </p:spPr>
        <p:txBody>
          <a:bodyPr>
            <a:normAutofit/>
          </a:bodyPr>
          <a:lstStyle>
            <a:lvl1pPr marL="0" indent="0">
              <a:lnSpc>
                <a:spcPct val="100000"/>
              </a:lnSpc>
              <a:buFont typeface="Arial" panose="020B0604020202020204" pitchFamily="34" charset="0"/>
              <a:buNone/>
              <a:defRPr sz="1050">
                <a:solidFill>
                  <a:schemeClr val="tx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a:xfrm>
            <a:off x="4439760" y="4767263"/>
            <a:ext cx="710637" cy="273844"/>
          </a:xfrm>
        </p:spPr>
        <p:txBody>
          <a:bodyPr/>
          <a:lstStyle>
            <a:lvl1pPr>
              <a:defRPr sz="675"/>
            </a:lvl1p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a:xfrm>
            <a:off x="5371466" y="4767263"/>
            <a:ext cx="2432957" cy="273844"/>
          </a:xfrm>
        </p:spPr>
        <p:txBody>
          <a:bodyPr/>
          <a:lstStyle>
            <a:lvl1pPr>
              <a:defRPr sz="675"/>
            </a:lvl1p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a:xfrm>
            <a:off x="8025493" y="4767263"/>
            <a:ext cx="489857" cy="273844"/>
          </a:xfrm>
        </p:spPr>
        <p:txBody>
          <a:bodyPr/>
          <a:lstStyle>
            <a:lvl1pPr>
              <a:defRPr sz="675"/>
            </a:lvl1pPr>
          </a:lstStyle>
          <a:p>
            <a:fld id="{B5CEABB6-07DC-46E8-9B57-56EC44A396E5}" type="slidenum">
              <a:rPr lang="en-US" smtClean="0"/>
              <a:pPr/>
              <a:t>‹#›</a:t>
            </a:fld>
            <a:endParaRPr lang="en-US" dirty="0"/>
          </a:p>
        </p:txBody>
      </p:sp>
      <p:pic>
        <p:nvPicPr>
          <p:cNvPr id="2" name="Graphic 1">
            <a:extLst>
              <a:ext uri="{FF2B5EF4-FFF2-40B4-BE49-F238E27FC236}">
                <a16:creationId xmlns:a16="http://schemas.microsoft.com/office/drawing/2014/main" id="{6D8D9106-8780-461D-9091-E074B0A3C95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3522" y="0"/>
            <a:ext cx="3672551" cy="3289462"/>
          </a:xfrm>
          <a:prstGeom prst="rect">
            <a:avLst/>
          </a:prstGeom>
        </p:spPr>
      </p:pic>
    </p:spTree>
    <p:extLst>
      <p:ext uri="{BB962C8B-B14F-4D97-AF65-F5344CB8AC3E}">
        <p14:creationId xmlns:p14="http://schemas.microsoft.com/office/powerpoint/2010/main" val="2506695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roduc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021556" y="1253729"/>
            <a:ext cx="3833813" cy="903684"/>
          </a:xfrm>
        </p:spPr>
        <p:txBody>
          <a:bodyPr anchor="b">
            <a:normAutofit/>
          </a:bodyPr>
          <a:lstStyle>
            <a:lvl1pPr>
              <a:defRPr lang="en-US" sz="2100" kern="1200" spc="113"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021556" y="2745581"/>
            <a:ext cx="3833813" cy="1144191"/>
          </a:xfrm>
        </p:spPr>
        <p:txBody>
          <a:bodyPr>
            <a:normAutofit/>
          </a:bodyPr>
          <a:lstStyle>
            <a:lvl1pPr marL="0" indent="0">
              <a:lnSpc>
                <a:spcPct val="100000"/>
              </a:lnSpc>
              <a:buNone/>
              <a:defRPr sz="1050" spc="38"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49FBD260-5143-4B12-B9F8-33E48D548909}"/>
              </a:ext>
            </a:extLst>
          </p:cNvPr>
          <p:cNvCxnSpPr/>
          <p:nvPr/>
        </p:nvCxnSpPr>
        <p:spPr>
          <a:xfrm>
            <a:off x="6822282" y="1122759"/>
            <a:ext cx="23217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p:nvCxnSpPr>
        <p:spPr>
          <a:xfrm flipH="1">
            <a:off x="5214937" y="-19050"/>
            <a:ext cx="2843213" cy="5176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ate Placeholder 6">
            <a:extLst>
              <a:ext uri="{FF2B5EF4-FFF2-40B4-BE49-F238E27FC236}">
                <a16:creationId xmlns:a16="http://schemas.microsoft.com/office/drawing/2014/main" id="{70146B66-4F07-44BE-8AAB-48EA5170DA81}"/>
              </a:ext>
            </a:extLst>
          </p:cNvPr>
          <p:cNvSpPr>
            <a:spLocks noGrp="1"/>
          </p:cNvSpPr>
          <p:nvPr>
            <p:ph type="dt" sz="half" idx="10"/>
          </p:nvPr>
        </p:nvSpPr>
        <p:spPr>
          <a:xfrm>
            <a:off x="628650" y="4767263"/>
            <a:ext cx="2057400" cy="273844"/>
          </a:xfrm>
        </p:spPr>
        <p:txBody>
          <a:bodyPr/>
          <a:lstStyle>
            <a:lvl1pPr>
              <a:defRPr sz="675"/>
            </a:lvl1pPr>
          </a:lstStyle>
          <a:p>
            <a:r>
              <a:rPr lang="en-US" dirty="0"/>
              <a:t>20XX</a:t>
            </a:r>
          </a:p>
        </p:txBody>
      </p:sp>
      <p:sp>
        <p:nvSpPr>
          <p:cNvPr id="10" name="Footer Placeholder 7">
            <a:extLst>
              <a:ext uri="{FF2B5EF4-FFF2-40B4-BE49-F238E27FC236}">
                <a16:creationId xmlns:a16="http://schemas.microsoft.com/office/drawing/2014/main" id="{3A927BE5-2F4C-4EBD-9093-C4ED6E3025B1}"/>
              </a:ext>
            </a:extLst>
          </p:cNvPr>
          <p:cNvSpPr>
            <a:spLocks noGrp="1"/>
          </p:cNvSpPr>
          <p:nvPr>
            <p:ph type="ftr" sz="quarter" idx="11"/>
          </p:nvPr>
        </p:nvSpPr>
        <p:spPr>
          <a:xfrm>
            <a:off x="3918348" y="4767263"/>
            <a:ext cx="1307306" cy="273844"/>
          </a:xfrm>
        </p:spPr>
        <p:txBody>
          <a:bodyPr/>
          <a:lstStyle>
            <a:lvl1pPr>
              <a:defRPr sz="675"/>
            </a:lvl1pPr>
          </a:lstStyle>
          <a:p>
            <a:r>
              <a:rPr lang="en-US" dirty="0"/>
              <a:t>Pitch Deck</a:t>
            </a:r>
          </a:p>
        </p:txBody>
      </p:sp>
      <p:sp>
        <p:nvSpPr>
          <p:cNvPr id="11" name="Slide Number Placeholder 8">
            <a:extLst>
              <a:ext uri="{FF2B5EF4-FFF2-40B4-BE49-F238E27FC236}">
                <a16:creationId xmlns:a16="http://schemas.microsoft.com/office/drawing/2014/main" id="{C4C1336B-CF5E-42FF-80E8-7D33A2D64E17}"/>
              </a:ext>
            </a:extLst>
          </p:cNvPr>
          <p:cNvSpPr>
            <a:spLocks noGrp="1"/>
          </p:cNvSpPr>
          <p:nvPr>
            <p:ph type="sldNum" sz="quarter" idx="12"/>
          </p:nvPr>
        </p:nvSpPr>
        <p:spPr>
          <a:xfrm>
            <a:off x="6457950" y="4767263"/>
            <a:ext cx="2057400" cy="273844"/>
          </a:xfrm>
        </p:spPr>
        <p:txBody>
          <a:bodyPr/>
          <a:lstStyle>
            <a:lvl1pPr>
              <a:defRPr sz="675"/>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9179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5243512" y="1928427"/>
            <a:ext cx="3134678" cy="1286648"/>
          </a:xfrm>
        </p:spPr>
        <p:txBody>
          <a:bodyPr anchor="ctr">
            <a:noAutofit/>
          </a:bodyPr>
          <a:lstStyle>
            <a:lvl1pPr algn="l">
              <a:defRPr sz="2700" spc="113" baseline="0">
                <a:solidFill>
                  <a:schemeClr val="bg1"/>
                </a:solidFill>
              </a:defRPr>
            </a:lvl1pPr>
          </a:lstStyle>
          <a:p>
            <a:r>
              <a:rPr lang="en-US"/>
              <a:t>CLICK TO EDIT MASTER 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621506"/>
            <a:ext cx="4407694" cy="3900488"/>
          </a:xfrm>
          <a:prstGeom prst="rect">
            <a:avLst/>
          </a:prstGeom>
        </p:spPr>
      </p:pic>
    </p:spTree>
    <p:extLst>
      <p:ext uri="{BB962C8B-B14F-4D97-AF65-F5344CB8AC3E}">
        <p14:creationId xmlns:p14="http://schemas.microsoft.com/office/powerpoint/2010/main" val="31824316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4186238" cy="51435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440127" y="864579"/>
            <a:ext cx="4073978" cy="634726"/>
          </a:xfrm>
        </p:spPr>
        <p:txBody>
          <a:bodyPr anchor="t">
            <a:normAutofit/>
          </a:bodyPr>
          <a:lstStyle>
            <a:lvl1pPr>
              <a:defRPr lang="en-US" sz="2100" kern="1200" cap="all" spc="113" baseline="0" dirty="0">
                <a:solidFill>
                  <a:schemeClr val="tx1"/>
                </a:solidFill>
                <a:latin typeface="+mj-lt"/>
                <a:ea typeface="+mj-ea"/>
                <a:cs typeface="+mj-cs"/>
              </a:defRPr>
            </a:lvl1pPr>
          </a:lstStyle>
          <a:p>
            <a:r>
              <a:rPr lang="en-US"/>
              <a:t>CLICK TO EDIT MASTER TITLE STYLE</a:t>
            </a:r>
          </a:p>
        </p:txBody>
      </p:sp>
      <p:cxnSp>
        <p:nvCxnSpPr>
          <p:cNvPr id="9" name="Straight Connector 8">
            <a:extLst>
              <a:ext uri="{FF2B5EF4-FFF2-40B4-BE49-F238E27FC236}">
                <a16:creationId xmlns:a16="http://schemas.microsoft.com/office/drawing/2014/main" id="{BDAC7E4E-FE06-4E90-8107-6B543E5515ED}"/>
              </a:ext>
            </a:extLst>
          </p:cNvPr>
          <p:cNvCxnSpPr/>
          <p:nvPr/>
        </p:nvCxnSpPr>
        <p:spPr>
          <a:xfrm flipV="1">
            <a:off x="1657350" y="0"/>
            <a:ext cx="1828800" cy="5143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3864668D-D640-4ABF-BB9A-D60176660F07}"/>
              </a:ext>
            </a:extLst>
          </p:cNvPr>
          <p:cNvSpPr>
            <a:spLocks noGrp="1"/>
          </p:cNvSpPr>
          <p:nvPr>
            <p:ph type="body" sz="quarter" idx="13" hasCustomPrompt="1"/>
          </p:nvPr>
        </p:nvSpPr>
        <p:spPr>
          <a:xfrm>
            <a:off x="4441691" y="1852137"/>
            <a:ext cx="4074903" cy="273844"/>
          </a:xfrm>
        </p:spPr>
        <p:txBody>
          <a:bodyPr>
            <a:normAutofit/>
          </a:bodyPr>
          <a:lstStyle>
            <a:lvl1pPr marL="0" indent="0">
              <a:buNone/>
              <a:defRPr lang="en-US" sz="1500" kern="1200" cap="all" spc="113" baseline="0" dirty="0">
                <a:solidFill>
                  <a:schemeClr val="tx1"/>
                </a:solidFill>
                <a:latin typeface="+mj-lt"/>
                <a:ea typeface="+mj-ea"/>
                <a:cs typeface="+mj-cs"/>
              </a:defRPr>
            </a:lvl1pPr>
          </a:lstStyle>
          <a:p>
            <a:pPr lvl="0"/>
            <a:r>
              <a:rPr lang="en-US"/>
              <a:t>CLICK TO ADD SUBTITLE</a:t>
            </a:r>
          </a:p>
        </p:txBody>
      </p:sp>
      <p:sp>
        <p:nvSpPr>
          <p:cNvPr id="12" name="Text Placeholder 18">
            <a:extLst>
              <a:ext uri="{FF2B5EF4-FFF2-40B4-BE49-F238E27FC236}">
                <a16:creationId xmlns:a16="http://schemas.microsoft.com/office/drawing/2014/main" id="{2E289D5A-B06B-43D4-A3CA-3B06C4D49FDD}"/>
              </a:ext>
            </a:extLst>
          </p:cNvPr>
          <p:cNvSpPr>
            <a:spLocks noGrp="1"/>
          </p:cNvSpPr>
          <p:nvPr>
            <p:ph type="body" sz="quarter" idx="15" hasCustomPrompt="1"/>
          </p:nvPr>
        </p:nvSpPr>
        <p:spPr>
          <a:xfrm>
            <a:off x="4441372" y="2099205"/>
            <a:ext cx="4073978" cy="418463"/>
          </a:xfrm>
        </p:spPr>
        <p:txBody>
          <a:bodyPr>
            <a:normAutofit/>
          </a:bodyPr>
          <a:lstStyle>
            <a:lvl1pPr marL="0" indent="0">
              <a:lnSpc>
                <a:spcPct val="100000"/>
              </a:lnSpc>
              <a:buFont typeface="Arial" panose="020B0604020202020204" pitchFamily="34" charset="0"/>
              <a:buNone/>
              <a:defRPr sz="1050">
                <a:solidFill>
                  <a:schemeClr val="tx1"/>
                </a:solidFill>
              </a:defRPr>
            </a:lvl1pPr>
          </a:lstStyle>
          <a:p>
            <a:pPr lvl="0"/>
            <a:r>
              <a:rPr lang="en-US"/>
              <a:t>Click to add text</a:t>
            </a:r>
          </a:p>
        </p:txBody>
      </p:sp>
      <p:sp>
        <p:nvSpPr>
          <p:cNvPr id="13" name="Text Placeholder 15">
            <a:extLst>
              <a:ext uri="{FF2B5EF4-FFF2-40B4-BE49-F238E27FC236}">
                <a16:creationId xmlns:a16="http://schemas.microsoft.com/office/drawing/2014/main" id="{1DCC2995-DE17-436D-82AE-6E107865CB79}"/>
              </a:ext>
            </a:extLst>
          </p:cNvPr>
          <p:cNvSpPr>
            <a:spLocks noGrp="1"/>
          </p:cNvSpPr>
          <p:nvPr>
            <p:ph type="body" sz="quarter" idx="23" hasCustomPrompt="1"/>
          </p:nvPr>
        </p:nvSpPr>
        <p:spPr>
          <a:xfrm>
            <a:off x="4441691" y="2676984"/>
            <a:ext cx="4074903" cy="273844"/>
          </a:xfrm>
        </p:spPr>
        <p:txBody>
          <a:bodyPr>
            <a:normAutofit/>
          </a:bodyPr>
          <a:lstStyle>
            <a:lvl1pPr marL="0" indent="0">
              <a:buNone/>
              <a:defRPr lang="en-US" sz="1500" kern="1200" cap="all" spc="113" baseline="0" dirty="0">
                <a:solidFill>
                  <a:schemeClr val="tx1"/>
                </a:solidFill>
                <a:latin typeface="+mj-lt"/>
                <a:ea typeface="+mj-ea"/>
                <a:cs typeface="+mj-cs"/>
              </a:defRPr>
            </a:lvl1pPr>
          </a:lstStyle>
          <a:p>
            <a:pPr lvl="0"/>
            <a:r>
              <a:rPr lang="en-US"/>
              <a:t>CLICK TO ADD SUBTITLE</a:t>
            </a:r>
          </a:p>
        </p:txBody>
      </p:sp>
      <p:sp>
        <p:nvSpPr>
          <p:cNvPr id="14" name="Text Placeholder 18">
            <a:extLst>
              <a:ext uri="{FF2B5EF4-FFF2-40B4-BE49-F238E27FC236}">
                <a16:creationId xmlns:a16="http://schemas.microsoft.com/office/drawing/2014/main" id="{C7E70A65-1FB1-4F42-854B-8213ED73F792}"/>
              </a:ext>
            </a:extLst>
          </p:cNvPr>
          <p:cNvSpPr>
            <a:spLocks noGrp="1"/>
          </p:cNvSpPr>
          <p:nvPr>
            <p:ph type="body" sz="quarter" idx="24" hasCustomPrompt="1"/>
          </p:nvPr>
        </p:nvSpPr>
        <p:spPr>
          <a:xfrm>
            <a:off x="4441372" y="2924052"/>
            <a:ext cx="4073978" cy="418463"/>
          </a:xfrm>
        </p:spPr>
        <p:txBody>
          <a:bodyPr>
            <a:normAutofit/>
          </a:bodyPr>
          <a:lstStyle>
            <a:lvl1pPr marL="0" indent="0">
              <a:lnSpc>
                <a:spcPct val="100000"/>
              </a:lnSpc>
              <a:buFont typeface="Arial" panose="020B0604020202020204" pitchFamily="34" charset="0"/>
              <a:buNone/>
              <a:defRPr sz="1050">
                <a:solidFill>
                  <a:schemeClr val="tx1"/>
                </a:solidFill>
              </a:defRPr>
            </a:lvl1pPr>
          </a:lstStyle>
          <a:p>
            <a:pPr lvl="0"/>
            <a:r>
              <a:rPr lang="en-US"/>
              <a:t>Click to add text</a:t>
            </a:r>
          </a:p>
        </p:txBody>
      </p:sp>
      <p:sp>
        <p:nvSpPr>
          <p:cNvPr id="15" name="Text Placeholder 15">
            <a:extLst>
              <a:ext uri="{FF2B5EF4-FFF2-40B4-BE49-F238E27FC236}">
                <a16:creationId xmlns:a16="http://schemas.microsoft.com/office/drawing/2014/main" id="{45657994-DC61-4DEB-BB2B-65DFCA997AF1}"/>
              </a:ext>
            </a:extLst>
          </p:cNvPr>
          <p:cNvSpPr>
            <a:spLocks noGrp="1"/>
          </p:cNvSpPr>
          <p:nvPr>
            <p:ph type="body" sz="quarter" idx="25" hasCustomPrompt="1"/>
          </p:nvPr>
        </p:nvSpPr>
        <p:spPr>
          <a:xfrm>
            <a:off x="4441691" y="3501831"/>
            <a:ext cx="4074903" cy="273844"/>
          </a:xfrm>
        </p:spPr>
        <p:txBody>
          <a:bodyPr>
            <a:normAutofit/>
          </a:bodyPr>
          <a:lstStyle>
            <a:lvl1pPr marL="0" indent="0">
              <a:buNone/>
              <a:defRPr lang="en-US" sz="1500" kern="1200" cap="all" spc="113" baseline="0" dirty="0">
                <a:solidFill>
                  <a:schemeClr val="tx1"/>
                </a:solidFill>
                <a:latin typeface="+mj-lt"/>
                <a:ea typeface="+mj-ea"/>
                <a:cs typeface="+mj-cs"/>
              </a:defRPr>
            </a:lvl1pPr>
          </a:lstStyle>
          <a:p>
            <a:pPr lvl="0"/>
            <a:r>
              <a:rPr lang="en-US"/>
              <a:t>CLICK TO ADD SUBTITLE</a:t>
            </a:r>
          </a:p>
        </p:txBody>
      </p:sp>
      <p:sp>
        <p:nvSpPr>
          <p:cNvPr id="16" name="Text Placeholder 18">
            <a:extLst>
              <a:ext uri="{FF2B5EF4-FFF2-40B4-BE49-F238E27FC236}">
                <a16:creationId xmlns:a16="http://schemas.microsoft.com/office/drawing/2014/main" id="{18397EE2-60CD-47FD-AF8F-83A5324D9D18}"/>
              </a:ext>
            </a:extLst>
          </p:cNvPr>
          <p:cNvSpPr>
            <a:spLocks noGrp="1"/>
          </p:cNvSpPr>
          <p:nvPr>
            <p:ph type="body" sz="quarter" idx="26" hasCustomPrompt="1"/>
          </p:nvPr>
        </p:nvSpPr>
        <p:spPr>
          <a:xfrm>
            <a:off x="4441372" y="3748899"/>
            <a:ext cx="4073978" cy="418463"/>
          </a:xfrm>
        </p:spPr>
        <p:txBody>
          <a:bodyPr>
            <a:normAutofit/>
          </a:bodyPr>
          <a:lstStyle>
            <a:lvl1pPr marL="0" indent="0">
              <a:lnSpc>
                <a:spcPct val="100000"/>
              </a:lnSpc>
              <a:buFont typeface="Arial" panose="020B0604020202020204" pitchFamily="34" charset="0"/>
              <a:buNone/>
              <a:defRPr sz="1050">
                <a:solidFill>
                  <a:schemeClr val="tx1"/>
                </a:solidFill>
              </a:defRPr>
            </a:lvl1pPr>
          </a:lstStyle>
          <a:p>
            <a:pPr lvl="0"/>
            <a:r>
              <a:rPr lang="en-US"/>
              <a:t>Click to add text</a:t>
            </a:r>
          </a:p>
        </p:txBody>
      </p:sp>
      <p:sp>
        <p:nvSpPr>
          <p:cNvPr id="17" name="Date Placeholder 2">
            <a:extLst>
              <a:ext uri="{FF2B5EF4-FFF2-40B4-BE49-F238E27FC236}">
                <a16:creationId xmlns:a16="http://schemas.microsoft.com/office/drawing/2014/main" id="{1E25EFF1-65C7-4F93-8740-46885C6BEA57}"/>
              </a:ext>
            </a:extLst>
          </p:cNvPr>
          <p:cNvSpPr>
            <a:spLocks noGrp="1"/>
          </p:cNvSpPr>
          <p:nvPr>
            <p:ph type="dt" sz="half" idx="20"/>
          </p:nvPr>
        </p:nvSpPr>
        <p:spPr>
          <a:xfrm>
            <a:off x="4439760" y="4767263"/>
            <a:ext cx="710637" cy="273844"/>
          </a:xfrm>
        </p:spPr>
        <p:txBody>
          <a:bodyPr/>
          <a:lstStyle>
            <a:lvl1pPr>
              <a:defRPr sz="675"/>
            </a:lvl1pPr>
          </a:lstStyle>
          <a:p>
            <a:r>
              <a:rPr lang="en-US" dirty="0"/>
              <a:t>20XX</a:t>
            </a:r>
          </a:p>
        </p:txBody>
      </p:sp>
      <p:sp>
        <p:nvSpPr>
          <p:cNvPr id="18" name="Footer Placeholder 3">
            <a:extLst>
              <a:ext uri="{FF2B5EF4-FFF2-40B4-BE49-F238E27FC236}">
                <a16:creationId xmlns:a16="http://schemas.microsoft.com/office/drawing/2014/main" id="{C16D80BF-B599-4FC0-ABD5-98777872FE5F}"/>
              </a:ext>
            </a:extLst>
          </p:cNvPr>
          <p:cNvSpPr>
            <a:spLocks noGrp="1"/>
          </p:cNvSpPr>
          <p:nvPr>
            <p:ph type="ftr" sz="quarter" idx="21"/>
          </p:nvPr>
        </p:nvSpPr>
        <p:spPr>
          <a:xfrm>
            <a:off x="5371466" y="4767263"/>
            <a:ext cx="2432957" cy="273844"/>
          </a:xfrm>
        </p:spPr>
        <p:txBody>
          <a:bodyPr/>
          <a:lstStyle>
            <a:lvl1pPr>
              <a:defRPr sz="675"/>
            </a:lvl1pPr>
          </a:lstStyle>
          <a:p>
            <a:r>
              <a:rPr lang="en-US" dirty="0"/>
              <a:t>Pitch Deck</a:t>
            </a:r>
          </a:p>
        </p:txBody>
      </p:sp>
      <p:sp>
        <p:nvSpPr>
          <p:cNvPr id="19" name="Slide Number Placeholder 4">
            <a:extLst>
              <a:ext uri="{FF2B5EF4-FFF2-40B4-BE49-F238E27FC236}">
                <a16:creationId xmlns:a16="http://schemas.microsoft.com/office/drawing/2014/main" id="{F64421B1-FF90-4939-90BD-8206DE5036D0}"/>
              </a:ext>
            </a:extLst>
          </p:cNvPr>
          <p:cNvSpPr>
            <a:spLocks noGrp="1"/>
          </p:cNvSpPr>
          <p:nvPr>
            <p:ph type="sldNum" sz="quarter" idx="22"/>
          </p:nvPr>
        </p:nvSpPr>
        <p:spPr>
          <a:xfrm>
            <a:off x="8025493" y="4767263"/>
            <a:ext cx="489857" cy="273844"/>
          </a:xfrm>
        </p:spPr>
        <p:txBody>
          <a:bodyPr/>
          <a:lstStyle>
            <a:lvl1pPr>
              <a:defRPr sz="675"/>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681801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413867" y="669133"/>
            <a:ext cx="6316266" cy="994172"/>
          </a:xfrm>
        </p:spPr>
        <p:txBody>
          <a:bodyPr>
            <a:normAutofit/>
          </a:bodyPr>
          <a:lstStyle>
            <a:lvl1pPr algn="ctr">
              <a:defRPr lang="en-US" sz="2100" kern="1200" cap="all" spc="113"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932329" y="2082702"/>
            <a:ext cx="2161856" cy="617934"/>
          </a:xfrm>
        </p:spPr>
        <p:txBody>
          <a:bodyPr anchor="b">
            <a:noAutofit/>
          </a:bodyPr>
          <a:lstStyle>
            <a:lvl1pPr marL="0" indent="0">
              <a:buNone/>
              <a:defRPr lang="en-US" sz="1500" kern="1200" cap="all"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932329" y="2875955"/>
            <a:ext cx="2161856" cy="1498400"/>
          </a:xfrm>
        </p:spPr>
        <p:txBody>
          <a:bodyPr>
            <a:normAutofit/>
          </a:bodyPr>
          <a:lstStyle>
            <a:lvl1pPr marL="0" indent="0">
              <a:lnSpc>
                <a:spcPct val="100000"/>
              </a:lnSpc>
              <a:buNone/>
              <a:defRPr sz="1050" spc="38" baseline="0"/>
            </a:lvl1pPr>
            <a:lvl2pPr marL="342900" indent="0">
              <a:lnSpc>
                <a:spcPct val="100000"/>
              </a:lnSpc>
              <a:buNone/>
              <a:defRPr sz="1050" spc="38" baseline="0"/>
            </a:lvl2pPr>
            <a:lvl3pPr marL="685800" indent="0">
              <a:lnSpc>
                <a:spcPct val="100000"/>
              </a:lnSpc>
              <a:buNone/>
              <a:defRPr sz="1050" spc="38" baseline="0"/>
            </a:lvl3pPr>
            <a:lvl4pPr marL="1028700" indent="0">
              <a:lnSpc>
                <a:spcPct val="100000"/>
              </a:lnSpc>
              <a:buNone/>
              <a:defRPr sz="1050" spc="38" baseline="0"/>
            </a:lvl4pPr>
            <a:lvl5pPr marL="1371600" indent="0">
              <a:lnSpc>
                <a:spcPct val="100000"/>
              </a:lnSpc>
              <a:buNone/>
              <a:defRPr sz="1050" spc="38"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3485749" y="2082702"/>
            <a:ext cx="2172503" cy="617934"/>
          </a:xfrm>
        </p:spPr>
        <p:txBody>
          <a:bodyPr anchor="b">
            <a:noAutofit/>
          </a:bodyPr>
          <a:lstStyle>
            <a:lvl1pPr marL="0" indent="0">
              <a:buNone/>
              <a:defRPr lang="en-US" sz="1500" kern="1200" cap="all"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75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3485749" y="2875955"/>
            <a:ext cx="2172503" cy="1498400"/>
          </a:xfrm>
        </p:spPr>
        <p:txBody>
          <a:bodyPr>
            <a:normAutofit/>
          </a:bodyPr>
          <a:lstStyle>
            <a:lvl1pPr marL="0" indent="0">
              <a:lnSpc>
                <a:spcPct val="100000"/>
              </a:lnSpc>
              <a:buNone/>
              <a:defRPr sz="1050" spc="38" baseline="0"/>
            </a:lvl1pPr>
            <a:lvl2pPr marL="342900" indent="0">
              <a:lnSpc>
                <a:spcPct val="100000"/>
              </a:lnSpc>
              <a:buNone/>
              <a:defRPr sz="1050" spc="38" baseline="0"/>
            </a:lvl2pPr>
            <a:lvl3pPr marL="685800" indent="0">
              <a:lnSpc>
                <a:spcPct val="100000"/>
              </a:lnSpc>
              <a:buNone/>
              <a:defRPr sz="1050" spc="38" baseline="0"/>
            </a:lvl3pPr>
            <a:lvl4pPr marL="1028700" indent="0">
              <a:lnSpc>
                <a:spcPct val="100000"/>
              </a:lnSpc>
              <a:buNone/>
              <a:defRPr sz="1050" spc="38" baseline="0"/>
            </a:lvl4pPr>
            <a:lvl5pPr marL="1371600" indent="0">
              <a:lnSpc>
                <a:spcPct val="100000"/>
              </a:lnSpc>
              <a:buNone/>
              <a:defRPr sz="1050" spc="38"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928688" cy="232886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1678782" cy="1857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6049816" y="2082702"/>
            <a:ext cx="2161856" cy="617934"/>
          </a:xfrm>
        </p:spPr>
        <p:txBody>
          <a:bodyPr anchor="b">
            <a:noAutofit/>
          </a:bodyPr>
          <a:lstStyle>
            <a:lvl1pPr marL="0" indent="0">
              <a:buNone/>
              <a:defRPr lang="en-US" sz="1500" kern="1200" cap="all"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6049816" y="2875955"/>
            <a:ext cx="2161856" cy="1498400"/>
          </a:xfrm>
        </p:spPr>
        <p:txBody>
          <a:bodyPr>
            <a:normAutofit/>
          </a:bodyPr>
          <a:lstStyle>
            <a:lvl1pPr marL="0" indent="0">
              <a:lnSpc>
                <a:spcPct val="100000"/>
              </a:lnSpc>
              <a:buNone/>
              <a:defRPr sz="1050" spc="38" baseline="0"/>
            </a:lvl1pPr>
            <a:lvl2pPr marL="342900" indent="0">
              <a:lnSpc>
                <a:spcPct val="100000"/>
              </a:lnSpc>
              <a:buNone/>
              <a:defRPr sz="1050" spc="38" baseline="0"/>
            </a:lvl2pPr>
            <a:lvl3pPr marL="685800" indent="0">
              <a:lnSpc>
                <a:spcPct val="100000"/>
              </a:lnSpc>
              <a:buNone/>
              <a:defRPr sz="1050" spc="38" baseline="0"/>
            </a:lvl3pPr>
            <a:lvl4pPr marL="1028700" indent="0">
              <a:lnSpc>
                <a:spcPct val="100000"/>
              </a:lnSpc>
              <a:buNone/>
              <a:defRPr sz="1050" spc="38" baseline="0"/>
            </a:lvl4pPr>
            <a:lvl5pPr marL="1371600" indent="0">
              <a:lnSpc>
                <a:spcPct val="100000"/>
              </a:lnSpc>
              <a:buNone/>
              <a:defRPr sz="1050" spc="38"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675"/>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675"/>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675"/>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282378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A65A8E6-7811-470F-828F-E0A2F7865024}"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17106-3069-4402-9528-FB2BD2A06A17}" type="slidenum">
              <a:rPr lang="en-GB" smtClean="0"/>
              <a:t>‹#›</a:t>
            </a:fld>
            <a:endParaRPr lang="en-GB"/>
          </a:p>
        </p:txBody>
      </p:sp>
    </p:spTree>
    <p:extLst>
      <p:ext uri="{BB962C8B-B14F-4D97-AF65-F5344CB8AC3E}">
        <p14:creationId xmlns:p14="http://schemas.microsoft.com/office/powerpoint/2010/main" val="4238241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413867" y="669133"/>
            <a:ext cx="6316266" cy="994172"/>
          </a:xfrm>
        </p:spPr>
        <p:txBody>
          <a:bodyPr>
            <a:normAutofit/>
          </a:bodyPr>
          <a:lstStyle>
            <a:lvl1pPr algn="ctr">
              <a:defRPr lang="en-US" sz="2100" kern="1200" cap="all" spc="113" baseline="0" dirty="0">
                <a:solidFill>
                  <a:schemeClr val="bg1"/>
                </a:solidFill>
                <a:latin typeface="+mj-lt"/>
                <a:ea typeface="+mj-ea"/>
                <a:cs typeface="+mj-cs"/>
              </a:defRPr>
            </a:lvl1pPr>
          </a:lstStyle>
          <a:p>
            <a:r>
              <a:rPr lang="en-US"/>
              <a:t>CLICK TO EDIT MASTER TITLE STYLE</a:t>
            </a:r>
          </a:p>
        </p:txBody>
      </p:sp>
      <p:pic>
        <p:nvPicPr>
          <p:cNvPr id="11" name="Graphic 10">
            <a:extLst>
              <a:ext uri="{FF2B5EF4-FFF2-40B4-BE49-F238E27FC236}">
                <a16:creationId xmlns:a16="http://schemas.microsoft.com/office/drawing/2014/main" id="{B38B0D13-BD5F-460B-B337-F4A9342026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8856" y="1768505"/>
            <a:ext cx="1828800" cy="1514475"/>
          </a:xfrm>
          <a:prstGeom prst="rect">
            <a:avLst/>
          </a:prstGeom>
        </p:spPr>
      </p:pic>
      <p:pic>
        <p:nvPicPr>
          <p:cNvPr id="13" name="Graphic 12">
            <a:extLst>
              <a:ext uri="{FF2B5EF4-FFF2-40B4-BE49-F238E27FC236}">
                <a16:creationId xmlns:a16="http://schemas.microsoft.com/office/drawing/2014/main" id="{BE72876B-D3DA-4462-9E24-3354D8D02A27}"/>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50469" y="1898878"/>
            <a:ext cx="1643063" cy="1457325"/>
          </a:xfrm>
          <a:prstGeom prst="rect">
            <a:avLst/>
          </a:prstGeom>
        </p:spPr>
      </p:pic>
      <p:pic>
        <p:nvPicPr>
          <p:cNvPr id="15" name="Graphic 14">
            <a:extLst>
              <a:ext uri="{FF2B5EF4-FFF2-40B4-BE49-F238E27FC236}">
                <a16:creationId xmlns:a16="http://schemas.microsoft.com/office/drawing/2014/main" id="{14A539B6-6E3F-41BA-ACE2-76E8BB65163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59206" y="1815792"/>
            <a:ext cx="1743075" cy="1543050"/>
          </a:xfrm>
          <a:prstGeom prst="rect">
            <a:avLst/>
          </a:prstGeom>
        </p:spPr>
      </p:pic>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47892" y="2298461"/>
            <a:ext cx="930728" cy="617934"/>
          </a:xfrm>
        </p:spPr>
        <p:txBody>
          <a:bodyPr anchor="ctr">
            <a:noAutofit/>
          </a:bodyPr>
          <a:lstStyle>
            <a:lvl1pPr marL="0" indent="0" algn="ctr">
              <a:buNone/>
              <a:defRPr lang="en-US" sz="3000" kern="1200" cap="all" spc="113" baseline="0" dirty="0" smtClean="0">
                <a:solidFill>
                  <a:schemeClr val="bg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t>
            </a:r>
          </a:p>
        </p:txBody>
      </p:sp>
      <p:sp>
        <p:nvSpPr>
          <p:cNvPr id="23" name="Text Placeholder 2">
            <a:extLst>
              <a:ext uri="{FF2B5EF4-FFF2-40B4-BE49-F238E27FC236}">
                <a16:creationId xmlns:a16="http://schemas.microsoft.com/office/drawing/2014/main" id="{A066E2EA-C6EA-4A02-818E-33BD582D92E7}"/>
              </a:ext>
            </a:extLst>
          </p:cNvPr>
          <p:cNvSpPr>
            <a:spLocks noGrp="1"/>
          </p:cNvSpPr>
          <p:nvPr>
            <p:ph type="body" idx="15" hasCustomPrompt="1"/>
          </p:nvPr>
        </p:nvSpPr>
        <p:spPr>
          <a:xfrm>
            <a:off x="4106636" y="2298461"/>
            <a:ext cx="930728" cy="617934"/>
          </a:xfrm>
        </p:spPr>
        <p:txBody>
          <a:bodyPr anchor="ctr">
            <a:noAutofit/>
          </a:bodyPr>
          <a:lstStyle>
            <a:lvl1pPr marL="0" indent="0" algn="ctr">
              <a:buNone/>
              <a:defRPr lang="en-US" sz="3000" kern="1200" cap="all" spc="113" baseline="0" dirty="0" smtClean="0">
                <a:solidFill>
                  <a:schemeClr val="bg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t>
            </a:r>
          </a:p>
        </p:txBody>
      </p:sp>
      <p:sp>
        <p:nvSpPr>
          <p:cNvPr id="24" name="Text Placeholder 2">
            <a:extLst>
              <a:ext uri="{FF2B5EF4-FFF2-40B4-BE49-F238E27FC236}">
                <a16:creationId xmlns:a16="http://schemas.microsoft.com/office/drawing/2014/main" id="{97B9C3B0-3522-407C-B662-631E19ECC95F}"/>
              </a:ext>
            </a:extLst>
          </p:cNvPr>
          <p:cNvSpPr>
            <a:spLocks noGrp="1"/>
          </p:cNvSpPr>
          <p:nvPr>
            <p:ph type="body" idx="16" hasCustomPrompt="1"/>
          </p:nvPr>
        </p:nvSpPr>
        <p:spPr>
          <a:xfrm>
            <a:off x="6665381" y="2298461"/>
            <a:ext cx="930728" cy="617934"/>
          </a:xfrm>
        </p:spPr>
        <p:txBody>
          <a:bodyPr anchor="ctr">
            <a:noAutofit/>
          </a:bodyPr>
          <a:lstStyle>
            <a:lvl1pPr marL="0" indent="0" algn="ctr">
              <a:buNone/>
              <a:defRPr lang="en-US" sz="3000" kern="1200" cap="all" spc="113" baseline="0" dirty="0" smtClean="0">
                <a:solidFill>
                  <a:schemeClr val="bg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847274" y="3618142"/>
            <a:ext cx="2343070" cy="347195"/>
          </a:xfrm>
        </p:spPr>
        <p:txBody>
          <a:bodyPr>
            <a:noAutofit/>
          </a:bodyPr>
          <a:lstStyle>
            <a:lvl1pPr marL="0" indent="0" algn="ctr">
              <a:lnSpc>
                <a:spcPct val="100000"/>
              </a:lnSpc>
              <a:buNone/>
              <a:defRPr sz="1500" cap="all" spc="38" baseline="0">
                <a:solidFill>
                  <a:schemeClr val="bg1"/>
                </a:solidFill>
              </a:defRPr>
            </a:lvl1pPr>
            <a:lvl2pPr marL="342900" indent="0">
              <a:lnSpc>
                <a:spcPct val="100000"/>
              </a:lnSpc>
              <a:buNone/>
              <a:defRPr sz="1050" spc="38" baseline="0">
                <a:solidFill>
                  <a:schemeClr val="bg1"/>
                </a:solidFill>
              </a:defRPr>
            </a:lvl2pPr>
            <a:lvl3pPr marL="685800" indent="0">
              <a:lnSpc>
                <a:spcPct val="100000"/>
              </a:lnSpc>
              <a:buNone/>
              <a:defRPr sz="1050" spc="38" baseline="0">
                <a:solidFill>
                  <a:schemeClr val="bg1"/>
                </a:solidFill>
              </a:defRPr>
            </a:lvl3pPr>
            <a:lvl4pPr marL="1028700" indent="0">
              <a:lnSpc>
                <a:spcPct val="100000"/>
              </a:lnSpc>
              <a:buNone/>
              <a:defRPr sz="1050" spc="38" baseline="0">
                <a:solidFill>
                  <a:schemeClr val="bg1"/>
                </a:solidFill>
              </a:defRPr>
            </a:lvl4pPr>
            <a:lvl5pPr marL="1371600" indent="0">
              <a:lnSpc>
                <a:spcPct val="100000"/>
              </a:lnSpc>
              <a:buNone/>
              <a:defRPr sz="1050" spc="38" baseline="0">
                <a:solidFill>
                  <a:schemeClr val="bg1"/>
                </a:solidFill>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82D8880F-3EAC-45C9-91F2-19A193791A18}"/>
              </a:ext>
            </a:extLst>
          </p:cNvPr>
          <p:cNvSpPr>
            <a:spLocks noGrp="1"/>
          </p:cNvSpPr>
          <p:nvPr>
            <p:ph sz="half" idx="17"/>
          </p:nvPr>
        </p:nvSpPr>
        <p:spPr>
          <a:xfrm>
            <a:off x="847274" y="3960573"/>
            <a:ext cx="2343070" cy="347195"/>
          </a:xfrm>
        </p:spPr>
        <p:txBody>
          <a:bodyPr>
            <a:normAutofit/>
          </a:bodyPr>
          <a:lstStyle>
            <a:lvl1pPr marL="0" indent="0" algn="ctr">
              <a:lnSpc>
                <a:spcPct val="100000"/>
              </a:lnSpc>
              <a:buNone/>
              <a:defRPr sz="1050" cap="none" spc="38" baseline="0">
                <a:solidFill>
                  <a:schemeClr val="bg1"/>
                </a:solidFill>
              </a:defRPr>
            </a:lvl1pPr>
            <a:lvl2pPr marL="342900" indent="0">
              <a:lnSpc>
                <a:spcPct val="100000"/>
              </a:lnSpc>
              <a:buNone/>
              <a:defRPr sz="1050" spc="38" baseline="0">
                <a:solidFill>
                  <a:schemeClr val="bg1"/>
                </a:solidFill>
              </a:defRPr>
            </a:lvl2pPr>
            <a:lvl3pPr marL="685800" indent="0">
              <a:lnSpc>
                <a:spcPct val="100000"/>
              </a:lnSpc>
              <a:buNone/>
              <a:defRPr sz="1050" spc="38" baseline="0">
                <a:solidFill>
                  <a:schemeClr val="bg1"/>
                </a:solidFill>
              </a:defRPr>
            </a:lvl3pPr>
            <a:lvl4pPr marL="1028700" indent="0">
              <a:lnSpc>
                <a:spcPct val="100000"/>
              </a:lnSpc>
              <a:buNone/>
              <a:defRPr sz="1050" spc="38" baseline="0">
                <a:solidFill>
                  <a:schemeClr val="bg1"/>
                </a:solidFill>
              </a:defRPr>
            </a:lvl4pPr>
            <a:lvl5pPr marL="1371600" indent="0">
              <a:lnSpc>
                <a:spcPct val="100000"/>
              </a:lnSpc>
              <a:buNone/>
              <a:defRPr sz="1050" spc="38" baseline="0">
                <a:solidFill>
                  <a:schemeClr val="bg1"/>
                </a:solidFill>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3394696" y="3618142"/>
            <a:ext cx="2354609" cy="347195"/>
          </a:xfrm>
        </p:spPr>
        <p:txBody>
          <a:bodyPr>
            <a:normAutofit/>
          </a:bodyPr>
          <a:lstStyle>
            <a:lvl1pPr marL="0" indent="0" algn="ctr">
              <a:lnSpc>
                <a:spcPct val="100000"/>
              </a:lnSpc>
              <a:buNone/>
              <a:defRPr sz="1500" cap="all" spc="38" baseline="0">
                <a:solidFill>
                  <a:schemeClr val="bg1"/>
                </a:solidFill>
              </a:defRPr>
            </a:lvl1pPr>
            <a:lvl2pPr marL="342900" indent="0">
              <a:lnSpc>
                <a:spcPct val="100000"/>
              </a:lnSpc>
              <a:buNone/>
              <a:defRPr sz="1500" cap="all" spc="38" baseline="0">
                <a:solidFill>
                  <a:schemeClr val="bg1"/>
                </a:solidFill>
              </a:defRPr>
            </a:lvl2pPr>
            <a:lvl3pPr marL="685800" indent="0">
              <a:lnSpc>
                <a:spcPct val="100000"/>
              </a:lnSpc>
              <a:buNone/>
              <a:defRPr sz="1050" spc="38" baseline="0">
                <a:solidFill>
                  <a:schemeClr val="bg1"/>
                </a:solidFill>
              </a:defRPr>
            </a:lvl3pPr>
            <a:lvl4pPr marL="1028700" indent="0">
              <a:lnSpc>
                <a:spcPct val="100000"/>
              </a:lnSpc>
              <a:buNone/>
              <a:defRPr sz="1050" spc="38" baseline="0">
                <a:solidFill>
                  <a:schemeClr val="bg1"/>
                </a:solidFill>
              </a:defRPr>
            </a:lvl4pPr>
            <a:lvl5pPr marL="1371600" indent="0">
              <a:lnSpc>
                <a:spcPct val="100000"/>
              </a:lnSpc>
              <a:buNone/>
              <a:defRPr sz="1050" spc="38" baseline="0">
                <a:solidFill>
                  <a:schemeClr val="bg1"/>
                </a:solidFill>
              </a:defRPr>
            </a:lvl5pPr>
          </a:lstStyle>
          <a:p>
            <a:pPr lvl="0"/>
            <a:r>
              <a:rPr lang="en-US"/>
              <a:t>Click to edit Master text styles</a:t>
            </a:r>
          </a:p>
        </p:txBody>
      </p:sp>
      <p:sp>
        <p:nvSpPr>
          <p:cNvPr id="26" name="Content Placeholder 5">
            <a:extLst>
              <a:ext uri="{FF2B5EF4-FFF2-40B4-BE49-F238E27FC236}">
                <a16:creationId xmlns:a16="http://schemas.microsoft.com/office/drawing/2014/main" id="{9019518E-E850-403D-A5B5-4B53F8C4A56B}"/>
              </a:ext>
            </a:extLst>
          </p:cNvPr>
          <p:cNvSpPr>
            <a:spLocks noGrp="1"/>
          </p:cNvSpPr>
          <p:nvPr>
            <p:ph sz="quarter" idx="18"/>
          </p:nvPr>
        </p:nvSpPr>
        <p:spPr>
          <a:xfrm>
            <a:off x="3394696" y="3960573"/>
            <a:ext cx="2354609" cy="347195"/>
          </a:xfrm>
        </p:spPr>
        <p:txBody>
          <a:bodyPr>
            <a:normAutofit/>
          </a:bodyPr>
          <a:lstStyle>
            <a:lvl1pPr marL="0" indent="0" algn="ctr">
              <a:lnSpc>
                <a:spcPct val="100000"/>
              </a:lnSpc>
              <a:buNone/>
              <a:defRPr sz="1050" cap="none" spc="38" baseline="0">
                <a:solidFill>
                  <a:schemeClr val="bg1"/>
                </a:solidFill>
              </a:defRPr>
            </a:lvl1pPr>
            <a:lvl2pPr marL="342900" indent="0" algn="ctr">
              <a:lnSpc>
                <a:spcPct val="100000"/>
              </a:lnSpc>
              <a:buNone/>
              <a:defRPr sz="1050" cap="none" spc="38" baseline="0">
                <a:solidFill>
                  <a:schemeClr val="bg1"/>
                </a:solidFill>
              </a:defRPr>
            </a:lvl2pPr>
            <a:lvl3pPr marL="685800" indent="0">
              <a:lnSpc>
                <a:spcPct val="100000"/>
              </a:lnSpc>
              <a:buNone/>
              <a:defRPr sz="1050" spc="38" baseline="0">
                <a:solidFill>
                  <a:schemeClr val="bg1"/>
                </a:solidFill>
              </a:defRPr>
            </a:lvl3pPr>
            <a:lvl4pPr marL="1028700" indent="0">
              <a:lnSpc>
                <a:spcPct val="100000"/>
              </a:lnSpc>
              <a:buNone/>
              <a:defRPr sz="1050" spc="38" baseline="0">
                <a:solidFill>
                  <a:schemeClr val="bg1"/>
                </a:solidFill>
              </a:defRPr>
            </a:lvl4pPr>
            <a:lvl5pPr marL="1371600" indent="0">
              <a:lnSpc>
                <a:spcPct val="100000"/>
              </a:lnSpc>
              <a:buNone/>
              <a:defRPr sz="1050" spc="38" baseline="0">
                <a:solidFill>
                  <a:schemeClr val="bg1"/>
                </a:solidFill>
              </a:defRPr>
            </a:lvl5pPr>
          </a:lstStyle>
          <a:p>
            <a:pPr lvl="0"/>
            <a:r>
              <a:rPr lang="en-US"/>
              <a:t>Click to edit Master text styles</a:t>
            </a:r>
          </a:p>
          <a:p>
            <a:pPr lvl="1"/>
            <a:r>
              <a:rPr lang="en-US"/>
              <a:t>Second level</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5953658" y="3618142"/>
            <a:ext cx="2343070" cy="347195"/>
          </a:xfrm>
        </p:spPr>
        <p:txBody>
          <a:bodyPr>
            <a:noAutofit/>
          </a:bodyPr>
          <a:lstStyle>
            <a:lvl1pPr marL="0" indent="0" algn="ctr">
              <a:lnSpc>
                <a:spcPct val="100000"/>
              </a:lnSpc>
              <a:buNone/>
              <a:defRPr sz="1500" cap="all" spc="38" baseline="0">
                <a:solidFill>
                  <a:schemeClr val="bg1"/>
                </a:solidFill>
              </a:defRPr>
            </a:lvl1pPr>
            <a:lvl2pPr marL="342900" indent="0">
              <a:lnSpc>
                <a:spcPct val="100000"/>
              </a:lnSpc>
              <a:buNone/>
              <a:defRPr sz="1050" spc="38" baseline="0">
                <a:solidFill>
                  <a:schemeClr val="bg1"/>
                </a:solidFill>
              </a:defRPr>
            </a:lvl2pPr>
            <a:lvl3pPr marL="685800" indent="0">
              <a:lnSpc>
                <a:spcPct val="100000"/>
              </a:lnSpc>
              <a:buNone/>
              <a:defRPr sz="1050" spc="38" baseline="0">
                <a:solidFill>
                  <a:schemeClr val="bg1"/>
                </a:solidFill>
              </a:defRPr>
            </a:lvl3pPr>
            <a:lvl4pPr marL="1028700" indent="0">
              <a:lnSpc>
                <a:spcPct val="100000"/>
              </a:lnSpc>
              <a:buNone/>
              <a:defRPr sz="1050" spc="38" baseline="0">
                <a:solidFill>
                  <a:schemeClr val="bg1"/>
                </a:solidFill>
              </a:defRPr>
            </a:lvl4pPr>
            <a:lvl5pPr marL="1371600" indent="0">
              <a:lnSpc>
                <a:spcPct val="100000"/>
              </a:lnSpc>
              <a:buNone/>
              <a:defRPr sz="1050" spc="38" baseline="0">
                <a:solidFill>
                  <a:schemeClr val="bg1"/>
                </a:solidFill>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A8058154-45E5-403E-B714-AC85774F391F}"/>
              </a:ext>
            </a:extLst>
          </p:cNvPr>
          <p:cNvSpPr>
            <a:spLocks noGrp="1"/>
          </p:cNvSpPr>
          <p:nvPr>
            <p:ph sz="half" idx="19"/>
          </p:nvPr>
        </p:nvSpPr>
        <p:spPr>
          <a:xfrm>
            <a:off x="5953658" y="3960573"/>
            <a:ext cx="2343070" cy="347195"/>
          </a:xfrm>
        </p:spPr>
        <p:txBody>
          <a:bodyPr>
            <a:normAutofit/>
          </a:bodyPr>
          <a:lstStyle>
            <a:lvl1pPr marL="0" indent="0" algn="ctr">
              <a:lnSpc>
                <a:spcPct val="100000"/>
              </a:lnSpc>
              <a:buNone/>
              <a:defRPr sz="1050" cap="none" spc="38" baseline="0">
                <a:solidFill>
                  <a:schemeClr val="bg1"/>
                </a:solidFill>
              </a:defRPr>
            </a:lvl1pPr>
            <a:lvl2pPr marL="342900" indent="0">
              <a:lnSpc>
                <a:spcPct val="100000"/>
              </a:lnSpc>
              <a:buNone/>
              <a:defRPr sz="1050" spc="38" baseline="0">
                <a:solidFill>
                  <a:schemeClr val="bg1"/>
                </a:solidFill>
              </a:defRPr>
            </a:lvl2pPr>
            <a:lvl3pPr marL="685800" indent="0">
              <a:lnSpc>
                <a:spcPct val="100000"/>
              </a:lnSpc>
              <a:buNone/>
              <a:defRPr sz="1050" spc="38" baseline="0">
                <a:solidFill>
                  <a:schemeClr val="bg1"/>
                </a:solidFill>
              </a:defRPr>
            </a:lvl3pPr>
            <a:lvl4pPr marL="1028700" indent="0">
              <a:lnSpc>
                <a:spcPct val="100000"/>
              </a:lnSpc>
              <a:buNone/>
              <a:defRPr sz="1050" spc="38" baseline="0">
                <a:solidFill>
                  <a:schemeClr val="bg1"/>
                </a:solidFill>
              </a:defRPr>
            </a:lvl4pPr>
            <a:lvl5pPr marL="1371600" indent="0">
              <a:lnSpc>
                <a:spcPct val="100000"/>
              </a:lnSpc>
              <a:buNone/>
              <a:defRPr sz="1050" spc="38" baseline="0">
                <a:solidFill>
                  <a:schemeClr val="bg1"/>
                </a:solidFill>
              </a:defRPr>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675"/>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675"/>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675"/>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192928647"/>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200275" y="669133"/>
            <a:ext cx="6316266" cy="994172"/>
          </a:xfrm>
        </p:spPr>
        <p:txBody>
          <a:bodyPr>
            <a:normAutofit/>
          </a:bodyPr>
          <a:lstStyle>
            <a:lvl1pPr>
              <a:defRPr lang="en-US" sz="2100" kern="1200" spc="113"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200275" y="2082702"/>
            <a:ext cx="2943225" cy="617934"/>
          </a:xfrm>
        </p:spPr>
        <p:txBody>
          <a:bodyPr anchor="b">
            <a:noAutofit/>
          </a:bodyPr>
          <a:lstStyle>
            <a:lvl1pPr marL="0" indent="0">
              <a:buNone/>
              <a:defRPr lang="en-US" sz="1500"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200275" y="2875955"/>
            <a:ext cx="2943225" cy="1498400"/>
          </a:xfrm>
        </p:spPr>
        <p:txBody>
          <a:bodyPr>
            <a:normAutofit/>
          </a:bodyPr>
          <a:lstStyle>
            <a:lvl1pPr marL="0" indent="0">
              <a:lnSpc>
                <a:spcPct val="100000"/>
              </a:lnSpc>
              <a:buNone/>
              <a:defRPr sz="1050" spc="38" baseline="0"/>
            </a:lvl1pPr>
            <a:lvl2pPr marL="342900" indent="0">
              <a:lnSpc>
                <a:spcPct val="100000"/>
              </a:lnSpc>
              <a:buNone/>
              <a:defRPr sz="1050" spc="38" baseline="0"/>
            </a:lvl2pPr>
            <a:lvl3pPr marL="685800" indent="0">
              <a:lnSpc>
                <a:spcPct val="100000"/>
              </a:lnSpc>
              <a:buNone/>
              <a:defRPr sz="1050" spc="38" baseline="0"/>
            </a:lvl3pPr>
            <a:lvl4pPr marL="1028700" indent="0">
              <a:lnSpc>
                <a:spcPct val="100000"/>
              </a:lnSpc>
              <a:buNone/>
              <a:defRPr sz="1050" spc="38" baseline="0"/>
            </a:lvl4pPr>
            <a:lvl5pPr marL="1371600" indent="0">
              <a:lnSpc>
                <a:spcPct val="100000"/>
              </a:lnSpc>
              <a:buNone/>
              <a:defRPr sz="1050" spc="38"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5557630" y="2082702"/>
            <a:ext cx="2957720" cy="617934"/>
          </a:xfrm>
        </p:spPr>
        <p:txBody>
          <a:bodyPr anchor="b">
            <a:noAutofit/>
          </a:bodyPr>
          <a:lstStyle>
            <a:lvl1pPr marL="0" indent="0">
              <a:buNone/>
              <a:defRPr lang="en-US" sz="1500"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75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5557630" y="2875955"/>
            <a:ext cx="2957720" cy="1498400"/>
          </a:xfrm>
        </p:spPr>
        <p:txBody>
          <a:bodyPr>
            <a:normAutofit/>
          </a:bodyPr>
          <a:lstStyle>
            <a:lvl1pPr marL="0" indent="0">
              <a:lnSpc>
                <a:spcPct val="100000"/>
              </a:lnSpc>
              <a:buNone/>
              <a:defRPr sz="1050" spc="38" baseline="0"/>
            </a:lvl1pPr>
            <a:lvl2pPr marL="342900" indent="0">
              <a:lnSpc>
                <a:spcPct val="100000"/>
              </a:lnSpc>
              <a:buNone/>
              <a:defRPr sz="1050" spc="38" baseline="0"/>
            </a:lvl2pPr>
            <a:lvl3pPr marL="685800" indent="0">
              <a:lnSpc>
                <a:spcPct val="100000"/>
              </a:lnSpc>
              <a:buNone/>
              <a:defRPr sz="1050" spc="38" baseline="0"/>
            </a:lvl3pPr>
            <a:lvl4pPr marL="1028700" indent="0">
              <a:lnSpc>
                <a:spcPct val="100000"/>
              </a:lnSpc>
              <a:buNone/>
              <a:defRPr sz="1050" spc="38" baseline="0"/>
            </a:lvl4pPr>
            <a:lvl5pPr marL="1371600" indent="0">
              <a:lnSpc>
                <a:spcPct val="100000"/>
              </a:lnSpc>
              <a:buNone/>
              <a:defRPr sz="1050" spc="38"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675"/>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675"/>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675"/>
            </a:lvl1pPr>
          </a:lstStyle>
          <a:p>
            <a:fld id="{B5CEABB6-07DC-46E8-9B57-56EC44A396E5}" type="slidenum">
              <a:rPr lang="en-US" smtClean="0"/>
              <a:pPr/>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9434" t="20278" b="22673"/>
          <a:stretch/>
        </p:blipFill>
        <p:spPr>
          <a:xfrm>
            <a:off x="19339" y="0"/>
            <a:ext cx="3276023" cy="2934296"/>
          </a:xfrm>
          <a:prstGeom prst="rect">
            <a:avLst/>
          </a:prstGeom>
        </p:spPr>
      </p:pic>
    </p:spTree>
    <p:extLst>
      <p:ext uri="{BB962C8B-B14F-4D97-AF65-F5344CB8AC3E}">
        <p14:creationId xmlns:p14="http://schemas.microsoft.com/office/powerpoint/2010/main" val="765278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E202E03-5C65-4305-B969-65220AD41002}"/>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41825" b="23071"/>
          <a:stretch/>
        </p:blipFill>
        <p:spPr>
          <a:xfrm flipH="1">
            <a:off x="0" y="0"/>
            <a:ext cx="4081416" cy="5143500"/>
          </a:xfrm>
          <a:custGeom>
            <a:avLst/>
            <a:gdLst>
              <a:gd name="connsiteX0" fmla="*/ 5441888 w 5441888"/>
              <a:gd name="connsiteY0" fmla="*/ 0 h 6858000"/>
              <a:gd name="connsiteX1" fmla="*/ 0 w 5441888"/>
              <a:gd name="connsiteY1" fmla="*/ 0 h 6858000"/>
              <a:gd name="connsiteX2" fmla="*/ 0 w 5441888"/>
              <a:gd name="connsiteY2" fmla="*/ 6858000 h 6858000"/>
              <a:gd name="connsiteX3" fmla="*/ 5441888 w 54418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41888" h="6858000">
                <a:moveTo>
                  <a:pt x="5441888" y="0"/>
                </a:moveTo>
                <a:lnTo>
                  <a:pt x="0" y="0"/>
                </a:lnTo>
                <a:lnTo>
                  <a:pt x="0" y="6858000"/>
                </a:lnTo>
                <a:lnTo>
                  <a:pt x="5441888" y="6858000"/>
                </a:lnTo>
                <a:close/>
              </a:path>
            </a:pathLst>
          </a:custGeom>
        </p:spPr>
      </p:pic>
      <p:sp>
        <p:nvSpPr>
          <p:cNvPr id="19" name="Title 1">
            <a:extLst>
              <a:ext uri="{FF2B5EF4-FFF2-40B4-BE49-F238E27FC236}">
                <a16:creationId xmlns:a16="http://schemas.microsoft.com/office/drawing/2014/main" id="{1E1C8C6D-0530-475B-A7F7-0E00C33ACFEB}"/>
              </a:ext>
            </a:extLst>
          </p:cNvPr>
          <p:cNvSpPr>
            <a:spLocks noGrp="1"/>
          </p:cNvSpPr>
          <p:nvPr>
            <p:ph type="title" hasCustomPrompt="1"/>
          </p:nvPr>
        </p:nvSpPr>
        <p:spPr>
          <a:xfrm>
            <a:off x="4440127" y="864579"/>
            <a:ext cx="4073978" cy="634726"/>
          </a:xfrm>
        </p:spPr>
        <p:txBody>
          <a:bodyPr anchor="t">
            <a:normAutofit/>
          </a:bodyPr>
          <a:lstStyle>
            <a:lvl1pPr>
              <a:defRPr lang="en-US" sz="2100" kern="1200" cap="all" spc="113" baseline="0" dirty="0">
                <a:solidFill>
                  <a:schemeClr val="tx1"/>
                </a:solidFill>
                <a:latin typeface="+mj-lt"/>
                <a:ea typeface="+mj-ea"/>
                <a:cs typeface="+mj-cs"/>
              </a:defRPr>
            </a:lvl1pPr>
          </a:lstStyle>
          <a:p>
            <a:r>
              <a:rPr lang="en-US"/>
              <a:t>CLICK TO EDIT MASTER TITLE STYLE</a:t>
            </a:r>
          </a:p>
        </p:txBody>
      </p:sp>
      <p:sp>
        <p:nvSpPr>
          <p:cNvPr id="20" name="Text Placeholder 15">
            <a:extLst>
              <a:ext uri="{FF2B5EF4-FFF2-40B4-BE49-F238E27FC236}">
                <a16:creationId xmlns:a16="http://schemas.microsoft.com/office/drawing/2014/main" id="{3D2778A3-7084-4333-8349-03B1FEB5FE75}"/>
              </a:ext>
            </a:extLst>
          </p:cNvPr>
          <p:cNvSpPr>
            <a:spLocks noGrp="1"/>
          </p:cNvSpPr>
          <p:nvPr>
            <p:ph type="body" sz="quarter" idx="13" hasCustomPrompt="1"/>
          </p:nvPr>
        </p:nvSpPr>
        <p:spPr>
          <a:xfrm>
            <a:off x="4441691" y="1852137"/>
            <a:ext cx="4074903" cy="273844"/>
          </a:xfrm>
        </p:spPr>
        <p:txBody>
          <a:bodyPr>
            <a:normAutofit/>
          </a:bodyPr>
          <a:lstStyle>
            <a:lvl1pPr marL="0" indent="0">
              <a:buNone/>
              <a:defRPr lang="en-US" sz="1500" kern="1200" cap="all" spc="113" baseline="0" dirty="0">
                <a:solidFill>
                  <a:schemeClr val="tx1"/>
                </a:solidFill>
                <a:latin typeface="+mj-lt"/>
                <a:ea typeface="+mj-ea"/>
                <a:cs typeface="+mj-cs"/>
              </a:defRPr>
            </a:lvl1pPr>
          </a:lstStyle>
          <a:p>
            <a:pPr lvl="0"/>
            <a:r>
              <a:rPr lang="en-US"/>
              <a:t>CLICK TO ADD SUBTITLE</a:t>
            </a:r>
          </a:p>
        </p:txBody>
      </p:sp>
      <p:sp>
        <p:nvSpPr>
          <p:cNvPr id="25" name="Text Placeholder 18">
            <a:extLst>
              <a:ext uri="{FF2B5EF4-FFF2-40B4-BE49-F238E27FC236}">
                <a16:creationId xmlns:a16="http://schemas.microsoft.com/office/drawing/2014/main" id="{70ED2545-F96B-400C-B6F4-F1D2D83B7243}"/>
              </a:ext>
            </a:extLst>
          </p:cNvPr>
          <p:cNvSpPr>
            <a:spLocks noGrp="1"/>
          </p:cNvSpPr>
          <p:nvPr>
            <p:ph type="body" sz="quarter" idx="15" hasCustomPrompt="1"/>
          </p:nvPr>
        </p:nvSpPr>
        <p:spPr>
          <a:xfrm>
            <a:off x="4441372" y="2099205"/>
            <a:ext cx="4073978" cy="418463"/>
          </a:xfrm>
        </p:spPr>
        <p:txBody>
          <a:bodyPr>
            <a:normAutofit/>
          </a:bodyPr>
          <a:lstStyle>
            <a:lvl1pPr marL="0" indent="0">
              <a:lnSpc>
                <a:spcPct val="100000"/>
              </a:lnSpc>
              <a:buFont typeface="Arial" panose="020B0604020202020204" pitchFamily="34" charset="0"/>
              <a:buNone/>
              <a:defRPr sz="1050">
                <a:solidFill>
                  <a:schemeClr val="tx1"/>
                </a:solidFill>
              </a:defRPr>
            </a:lvl1pPr>
          </a:lstStyle>
          <a:p>
            <a:pPr lvl="0"/>
            <a:r>
              <a:rPr lang="en-US"/>
              <a:t>Click to add text</a:t>
            </a:r>
          </a:p>
        </p:txBody>
      </p:sp>
      <p:sp>
        <p:nvSpPr>
          <p:cNvPr id="26" name="Text Placeholder 15">
            <a:extLst>
              <a:ext uri="{FF2B5EF4-FFF2-40B4-BE49-F238E27FC236}">
                <a16:creationId xmlns:a16="http://schemas.microsoft.com/office/drawing/2014/main" id="{4A2FECA2-3808-47DC-84EB-CD3395C2052D}"/>
              </a:ext>
            </a:extLst>
          </p:cNvPr>
          <p:cNvSpPr>
            <a:spLocks noGrp="1"/>
          </p:cNvSpPr>
          <p:nvPr>
            <p:ph type="body" sz="quarter" idx="23" hasCustomPrompt="1"/>
          </p:nvPr>
        </p:nvSpPr>
        <p:spPr>
          <a:xfrm>
            <a:off x="4441691" y="2676984"/>
            <a:ext cx="4074903" cy="273844"/>
          </a:xfrm>
        </p:spPr>
        <p:txBody>
          <a:bodyPr>
            <a:normAutofit/>
          </a:bodyPr>
          <a:lstStyle>
            <a:lvl1pPr marL="0" indent="0">
              <a:buNone/>
              <a:defRPr lang="en-US" sz="1500" kern="1200" cap="all" spc="113" baseline="0" dirty="0">
                <a:solidFill>
                  <a:schemeClr val="tx1"/>
                </a:solidFill>
                <a:latin typeface="+mj-lt"/>
                <a:ea typeface="+mj-ea"/>
                <a:cs typeface="+mj-cs"/>
              </a:defRPr>
            </a:lvl1pPr>
          </a:lstStyle>
          <a:p>
            <a:pPr lvl="0"/>
            <a:r>
              <a:rPr lang="en-US"/>
              <a:t>CLICK TO ADD SUBTITLE</a:t>
            </a:r>
          </a:p>
        </p:txBody>
      </p:sp>
      <p:sp>
        <p:nvSpPr>
          <p:cNvPr id="27" name="Text Placeholder 18">
            <a:extLst>
              <a:ext uri="{FF2B5EF4-FFF2-40B4-BE49-F238E27FC236}">
                <a16:creationId xmlns:a16="http://schemas.microsoft.com/office/drawing/2014/main" id="{24393B9A-03C4-45C1-8172-F8B354458A48}"/>
              </a:ext>
            </a:extLst>
          </p:cNvPr>
          <p:cNvSpPr>
            <a:spLocks noGrp="1"/>
          </p:cNvSpPr>
          <p:nvPr>
            <p:ph type="body" sz="quarter" idx="24" hasCustomPrompt="1"/>
          </p:nvPr>
        </p:nvSpPr>
        <p:spPr>
          <a:xfrm>
            <a:off x="4441372" y="2924052"/>
            <a:ext cx="4073978" cy="418463"/>
          </a:xfrm>
        </p:spPr>
        <p:txBody>
          <a:bodyPr>
            <a:normAutofit/>
          </a:bodyPr>
          <a:lstStyle>
            <a:lvl1pPr marL="0" indent="0">
              <a:lnSpc>
                <a:spcPct val="100000"/>
              </a:lnSpc>
              <a:buFont typeface="Arial" panose="020B0604020202020204" pitchFamily="34" charset="0"/>
              <a:buNone/>
              <a:defRPr sz="1050">
                <a:solidFill>
                  <a:schemeClr val="tx1"/>
                </a:solidFill>
              </a:defRPr>
            </a:lvl1pPr>
          </a:lstStyle>
          <a:p>
            <a:pPr lvl="0"/>
            <a:r>
              <a:rPr lang="en-US"/>
              <a:t>Click to add text</a:t>
            </a:r>
          </a:p>
        </p:txBody>
      </p:sp>
      <p:sp>
        <p:nvSpPr>
          <p:cNvPr id="28" name="Text Placeholder 15">
            <a:extLst>
              <a:ext uri="{FF2B5EF4-FFF2-40B4-BE49-F238E27FC236}">
                <a16:creationId xmlns:a16="http://schemas.microsoft.com/office/drawing/2014/main" id="{18EC24A5-B4A5-4BAB-AE40-30EB69D6EF73}"/>
              </a:ext>
            </a:extLst>
          </p:cNvPr>
          <p:cNvSpPr>
            <a:spLocks noGrp="1"/>
          </p:cNvSpPr>
          <p:nvPr>
            <p:ph type="body" sz="quarter" idx="25" hasCustomPrompt="1"/>
          </p:nvPr>
        </p:nvSpPr>
        <p:spPr>
          <a:xfrm>
            <a:off x="4441691" y="3501831"/>
            <a:ext cx="4074903" cy="273844"/>
          </a:xfrm>
        </p:spPr>
        <p:txBody>
          <a:bodyPr>
            <a:normAutofit/>
          </a:bodyPr>
          <a:lstStyle>
            <a:lvl1pPr marL="0" indent="0">
              <a:buNone/>
              <a:defRPr lang="en-US" sz="1500" kern="1200" cap="all" spc="113" baseline="0" dirty="0">
                <a:solidFill>
                  <a:schemeClr val="tx1"/>
                </a:solidFill>
                <a:latin typeface="+mj-lt"/>
                <a:ea typeface="+mj-ea"/>
                <a:cs typeface="+mj-cs"/>
              </a:defRPr>
            </a:lvl1pPr>
          </a:lstStyle>
          <a:p>
            <a:pPr lvl="0"/>
            <a:r>
              <a:rPr lang="en-US"/>
              <a:t>CLICK TO ADD SUBTITLE</a:t>
            </a:r>
          </a:p>
        </p:txBody>
      </p:sp>
      <p:sp>
        <p:nvSpPr>
          <p:cNvPr id="29" name="Text Placeholder 18">
            <a:extLst>
              <a:ext uri="{FF2B5EF4-FFF2-40B4-BE49-F238E27FC236}">
                <a16:creationId xmlns:a16="http://schemas.microsoft.com/office/drawing/2014/main" id="{726F36C0-4E6A-4A10-960D-11D78D044478}"/>
              </a:ext>
            </a:extLst>
          </p:cNvPr>
          <p:cNvSpPr>
            <a:spLocks noGrp="1"/>
          </p:cNvSpPr>
          <p:nvPr>
            <p:ph type="body" sz="quarter" idx="26" hasCustomPrompt="1"/>
          </p:nvPr>
        </p:nvSpPr>
        <p:spPr>
          <a:xfrm>
            <a:off x="4441372" y="3748899"/>
            <a:ext cx="4073978" cy="418463"/>
          </a:xfrm>
        </p:spPr>
        <p:txBody>
          <a:bodyPr>
            <a:normAutofit/>
          </a:bodyPr>
          <a:lstStyle>
            <a:lvl1pPr marL="0" indent="0">
              <a:lnSpc>
                <a:spcPct val="100000"/>
              </a:lnSpc>
              <a:buFont typeface="Arial" panose="020B0604020202020204" pitchFamily="34" charset="0"/>
              <a:buNone/>
              <a:defRPr sz="1050">
                <a:solidFill>
                  <a:schemeClr val="tx1"/>
                </a:solidFill>
              </a:defRPr>
            </a:lvl1pPr>
          </a:lstStyle>
          <a:p>
            <a:pPr lvl="0"/>
            <a:r>
              <a:rPr lang="en-US"/>
              <a:t>Click to add text</a:t>
            </a:r>
          </a:p>
        </p:txBody>
      </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628650" y="4767263"/>
            <a:ext cx="2057400" cy="273844"/>
          </a:xfrm>
        </p:spPr>
        <p:txBody>
          <a:bodyPr/>
          <a:lstStyle>
            <a:lvl1pPr>
              <a:defRPr sz="675"/>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3028950" y="4767263"/>
            <a:ext cx="3086100" cy="273844"/>
          </a:xfrm>
        </p:spPr>
        <p:txBody>
          <a:bodyPr/>
          <a:lstStyle>
            <a:lvl1pPr>
              <a:defRPr sz="675"/>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6457950" y="4767263"/>
            <a:ext cx="2057400" cy="273844"/>
          </a:xfrm>
        </p:spPr>
        <p:txBody>
          <a:bodyPr/>
          <a:lstStyle>
            <a:lvl1pPr>
              <a:defRPr sz="675"/>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36005869"/>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l">
              <a:defRPr lang="en-US" sz="2100" kern="1200" spc="113" baseline="0" dirty="0">
                <a:solidFill>
                  <a:schemeClr val="tx1"/>
                </a:solidFill>
                <a:latin typeface="+mj-lt"/>
                <a:ea typeface="+mj-ea"/>
                <a:cs typeface="+mj-cs"/>
              </a:defRPr>
            </a:lvl1pPr>
          </a:lstStyle>
          <a:p>
            <a:r>
              <a:rPr lang="en-US"/>
              <a:t>CLICK TO EDIT MASTER TITLE STYLE</a:t>
            </a:r>
          </a:p>
        </p:txBody>
      </p:sp>
      <p:sp>
        <p:nvSpPr>
          <p:cNvPr id="15" name="Text Placeholder 14">
            <a:extLst>
              <a:ext uri="{FF2B5EF4-FFF2-40B4-BE49-F238E27FC236}">
                <a16:creationId xmlns:a16="http://schemas.microsoft.com/office/drawing/2014/main" id="{B250D272-9B39-4C2D-B0F5-21010D11E437}"/>
              </a:ext>
            </a:extLst>
          </p:cNvPr>
          <p:cNvSpPr>
            <a:spLocks noGrp="1"/>
          </p:cNvSpPr>
          <p:nvPr>
            <p:ph type="body" sz="quarter" idx="16"/>
          </p:nvPr>
        </p:nvSpPr>
        <p:spPr>
          <a:xfrm>
            <a:off x="561562" y="1021454"/>
            <a:ext cx="5074444" cy="372666"/>
          </a:xfrm>
        </p:spPr>
        <p:txBody>
          <a:bodyPr>
            <a:noAutofit/>
          </a:bodyPr>
          <a:lstStyle>
            <a:lvl1pPr marL="0" indent="0">
              <a:buNone/>
              <a:defRPr sz="1350"/>
            </a:lvl1pPr>
            <a:lvl2pPr marL="342900" indent="0">
              <a:buNone/>
              <a:defRPr sz="1350"/>
            </a:lvl2pPr>
            <a:lvl3pPr marL="685800" indent="0">
              <a:buNone/>
              <a:defRPr sz="1200"/>
            </a:lvl3pPr>
            <a:lvl4pPr marL="1028700" indent="0">
              <a:buNone/>
              <a:defRPr sz="1050"/>
            </a:lvl4pPr>
            <a:lvl5pPr marL="1371600" indent="0">
              <a:buNone/>
              <a:defRPr sz="1050"/>
            </a:lvl5pPr>
          </a:lstStyle>
          <a:p>
            <a:pPr lvl="0"/>
            <a:r>
              <a:rPr lang="en-US"/>
              <a:t>Click to edit Master text styles</a:t>
            </a:r>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628650" y="1714502"/>
            <a:ext cx="4570703" cy="2656607"/>
          </a:xfrm>
        </p:spPr>
        <p:txBody>
          <a:bodyPr/>
          <a:lstStyle/>
          <a:p>
            <a:r>
              <a:rPr lang="en-US"/>
              <a:t>Click icon to add chart</a:t>
            </a:r>
            <a:endParaRPr lang="en-US" dirty="0"/>
          </a:p>
        </p:txBody>
      </p:sp>
      <p:sp>
        <p:nvSpPr>
          <p:cNvPr id="11" name="Text Placeholder 10">
            <a:extLst>
              <a:ext uri="{FF2B5EF4-FFF2-40B4-BE49-F238E27FC236}">
                <a16:creationId xmlns:a16="http://schemas.microsoft.com/office/drawing/2014/main" id="{339C283A-EC40-421C-8A0E-F9A3161C8890}"/>
              </a:ext>
            </a:extLst>
          </p:cNvPr>
          <p:cNvSpPr>
            <a:spLocks noGrp="1"/>
          </p:cNvSpPr>
          <p:nvPr>
            <p:ph type="body" sz="quarter" idx="14"/>
          </p:nvPr>
        </p:nvSpPr>
        <p:spPr>
          <a:xfrm>
            <a:off x="5893594" y="1713468"/>
            <a:ext cx="2360499" cy="229791"/>
          </a:xfrm>
        </p:spPr>
        <p:txBody>
          <a:bodyPr>
            <a:noAutofit/>
          </a:bodyPr>
          <a:lstStyle>
            <a:lvl1pPr marL="0" indent="0">
              <a:buNone/>
              <a:defRPr sz="1050" cap="all" spc="113" baseline="0">
                <a:solidFill>
                  <a:schemeClr val="tx1"/>
                </a:solidFill>
                <a:latin typeface="+mj-lt"/>
              </a:defRPr>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p:txBody>
      </p:sp>
      <p:sp>
        <p:nvSpPr>
          <p:cNvPr id="13" name="Content Placeholder 12">
            <a:extLst>
              <a:ext uri="{FF2B5EF4-FFF2-40B4-BE49-F238E27FC236}">
                <a16:creationId xmlns:a16="http://schemas.microsoft.com/office/drawing/2014/main" id="{305CA2B1-D510-4949-A638-C1A064DA41A7}"/>
              </a:ext>
            </a:extLst>
          </p:cNvPr>
          <p:cNvSpPr>
            <a:spLocks noGrp="1"/>
          </p:cNvSpPr>
          <p:nvPr>
            <p:ph sz="quarter" idx="15" hasCustomPrompt="1"/>
          </p:nvPr>
        </p:nvSpPr>
        <p:spPr>
          <a:xfrm>
            <a:off x="5893594" y="2084785"/>
            <a:ext cx="2361010" cy="2321719"/>
          </a:xfrm>
        </p:spPr>
        <p:txBody>
          <a:bodyPr>
            <a:normAutofit/>
          </a:bodyPr>
          <a:lstStyle>
            <a:lvl1pPr marL="0" indent="0">
              <a:buNone/>
              <a:defRPr sz="900">
                <a:solidFill>
                  <a:schemeClr val="tx1">
                    <a:lumMod val="65000"/>
                    <a:lumOff val="35000"/>
                  </a:schemeClr>
                </a:solidFill>
              </a:defRPr>
            </a:lvl1pPr>
            <a:lvl2pPr marL="342900" indent="0">
              <a:buNone/>
              <a:defRPr sz="825">
                <a:solidFill>
                  <a:schemeClr val="tx1">
                    <a:lumMod val="65000"/>
                    <a:lumOff val="35000"/>
                  </a:schemeClr>
                </a:solidFill>
              </a:defRPr>
            </a:lvl2pPr>
            <a:lvl3pPr marL="685800" indent="0">
              <a:buNone/>
              <a:defRPr sz="788">
                <a:solidFill>
                  <a:schemeClr val="tx1">
                    <a:lumMod val="65000"/>
                    <a:lumOff val="35000"/>
                  </a:schemeClr>
                </a:solidFill>
              </a:defRPr>
            </a:lvl3pPr>
            <a:lvl4pPr marL="1028700" indent="0">
              <a:buNone/>
              <a:defRPr sz="750">
                <a:solidFill>
                  <a:schemeClr val="tx1">
                    <a:lumMod val="65000"/>
                    <a:lumOff val="35000"/>
                  </a:schemeClr>
                </a:solidFill>
              </a:defRPr>
            </a:lvl4pPr>
            <a:lvl5pPr marL="1371600" indent="0">
              <a:buNone/>
              <a:defRPr sz="750">
                <a:solidFill>
                  <a:schemeClr val="tx1">
                    <a:lumMod val="65000"/>
                    <a:lumOff val="35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675"/>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675"/>
            </a:lvl1pPr>
          </a:lstStyle>
          <a:p>
            <a:r>
              <a:rPr lang="en-US" dirty="0"/>
              <a:t>Pitch Deck</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675"/>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891667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46070C-E825-43D0-99F4-8B4614131131}"/>
              </a:ext>
              <a:ext uri="{C183D7F6-B498-43B3-948B-1728B52AA6E4}">
                <adec:decorative xmlns:adec="http://schemas.microsoft.com/office/drawing/2017/decorative" val="1"/>
              </a:ext>
            </a:extLst>
          </p:cNvPr>
          <p:cNvSpPr/>
          <p:nvPr userDrawn="1"/>
        </p:nvSpPr>
        <p:spPr>
          <a:xfrm>
            <a:off x="0" y="2293262"/>
            <a:ext cx="9143999" cy="1507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a:normAutofit/>
          </a:bodyPr>
          <a:lstStyle>
            <a:lvl1pPr algn="l">
              <a:defRPr lang="en-US" sz="2100" kern="1200" spc="113" baseline="0" dirty="0">
                <a:solidFill>
                  <a:schemeClr val="tx1"/>
                </a:solidFill>
                <a:latin typeface="+mj-lt"/>
                <a:ea typeface="+mj-ea"/>
                <a:cs typeface="+mj-cs"/>
              </a:defRPr>
            </a:lvl1pPr>
          </a:lstStyle>
          <a:p>
            <a:r>
              <a:rPr lang="en-US" noProof="0" dirty="0"/>
              <a:t>CLICK TO EDIT MASTER TITLE STYLE</a:t>
            </a:r>
          </a:p>
        </p:txBody>
      </p:sp>
      <p:sp>
        <p:nvSpPr>
          <p:cNvPr id="6" name="Text Placeholder 10">
            <a:extLst>
              <a:ext uri="{FF2B5EF4-FFF2-40B4-BE49-F238E27FC236}">
                <a16:creationId xmlns:a16="http://schemas.microsoft.com/office/drawing/2014/main" id="{E4E92FC5-6FC2-45C2-9200-3244F9EA69A0}"/>
              </a:ext>
            </a:extLst>
          </p:cNvPr>
          <p:cNvSpPr>
            <a:spLocks noGrp="1"/>
          </p:cNvSpPr>
          <p:nvPr>
            <p:ph type="body" sz="quarter" idx="33" hasCustomPrompt="1"/>
          </p:nvPr>
        </p:nvSpPr>
        <p:spPr>
          <a:xfrm>
            <a:off x="685799" y="2516034"/>
            <a:ext cx="548640" cy="342900"/>
          </a:xfrm>
        </p:spPr>
        <p:txBody>
          <a:bodyPr anchor="ctr"/>
          <a:lstStyle>
            <a:lvl1pPr marL="0" indent="0" algn="l">
              <a:buNone/>
              <a:defRPr sz="1050" b="1">
                <a:solidFill>
                  <a:schemeClr val="tx1"/>
                </a:solidFill>
                <a:latin typeface="+mj-lt"/>
              </a:defRPr>
            </a:lvl1pPr>
          </a:lstStyle>
          <a:p>
            <a:pPr lvl="0"/>
            <a:r>
              <a:rPr lang="en-US" noProof="0" dirty="0"/>
              <a:t>Year</a:t>
            </a:r>
          </a:p>
        </p:txBody>
      </p:sp>
      <p:sp>
        <p:nvSpPr>
          <p:cNvPr id="7" name="Text Placeholder 10">
            <a:extLst>
              <a:ext uri="{FF2B5EF4-FFF2-40B4-BE49-F238E27FC236}">
                <a16:creationId xmlns:a16="http://schemas.microsoft.com/office/drawing/2014/main" id="{4D75C136-D6C3-4431-8776-997070627AAB}"/>
              </a:ext>
            </a:extLst>
          </p:cNvPr>
          <p:cNvSpPr>
            <a:spLocks noGrp="1"/>
          </p:cNvSpPr>
          <p:nvPr>
            <p:ph type="body" sz="quarter" idx="34" hasCustomPrompt="1"/>
          </p:nvPr>
        </p:nvSpPr>
        <p:spPr>
          <a:xfrm>
            <a:off x="1474470" y="2626614"/>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8" name="Text Placeholder 10">
            <a:extLst>
              <a:ext uri="{FF2B5EF4-FFF2-40B4-BE49-F238E27FC236}">
                <a16:creationId xmlns:a16="http://schemas.microsoft.com/office/drawing/2014/main" id="{FD15D323-BFE3-4ACE-9A2E-C9EB69458B12}"/>
              </a:ext>
            </a:extLst>
          </p:cNvPr>
          <p:cNvSpPr>
            <a:spLocks noGrp="1"/>
          </p:cNvSpPr>
          <p:nvPr>
            <p:ph type="body" sz="quarter" idx="35" hasCustomPrompt="1"/>
          </p:nvPr>
        </p:nvSpPr>
        <p:spPr>
          <a:xfrm>
            <a:off x="2065410" y="2626614"/>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9" name="Text Placeholder 10">
            <a:extLst>
              <a:ext uri="{FF2B5EF4-FFF2-40B4-BE49-F238E27FC236}">
                <a16:creationId xmlns:a16="http://schemas.microsoft.com/office/drawing/2014/main" id="{3B520767-B49F-4503-8120-B66E411F33E4}"/>
              </a:ext>
            </a:extLst>
          </p:cNvPr>
          <p:cNvSpPr>
            <a:spLocks noGrp="1"/>
          </p:cNvSpPr>
          <p:nvPr>
            <p:ph type="body" sz="quarter" idx="36" hasCustomPrompt="1"/>
          </p:nvPr>
        </p:nvSpPr>
        <p:spPr>
          <a:xfrm>
            <a:off x="2656350" y="2626614"/>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10" name="Text Placeholder 10">
            <a:extLst>
              <a:ext uri="{FF2B5EF4-FFF2-40B4-BE49-F238E27FC236}">
                <a16:creationId xmlns:a16="http://schemas.microsoft.com/office/drawing/2014/main" id="{30C2F5A0-E03E-4C89-B9EB-8D48889F5F91}"/>
              </a:ext>
            </a:extLst>
          </p:cNvPr>
          <p:cNvSpPr>
            <a:spLocks noGrp="1"/>
          </p:cNvSpPr>
          <p:nvPr>
            <p:ph type="body" sz="quarter" idx="37" hasCustomPrompt="1"/>
          </p:nvPr>
        </p:nvSpPr>
        <p:spPr>
          <a:xfrm>
            <a:off x="3247290" y="2626614"/>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12" name="Text Placeholder 10">
            <a:extLst>
              <a:ext uri="{FF2B5EF4-FFF2-40B4-BE49-F238E27FC236}">
                <a16:creationId xmlns:a16="http://schemas.microsoft.com/office/drawing/2014/main" id="{59D3CBFE-13C8-4DB1-A831-9393264923E7}"/>
              </a:ext>
            </a:extLst>
          </p:cNvPr>
          <p:cNvSpPr>
            <a:spLocks noGrp="1"/>
          </p:cNvSpPr>
          <p:nvPr>
            <p:ph type="body" sz="quarter" idx="39" hasCustomPrompt="1"/>
          </p:nvPr>
        </p:nvSpPr>
        <p:spPr>
          <a:xfrm>
            <a:off x="3838230" y="2626614"/>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13" name="Text Placeholder 10">
            <a:extLst>
              <a:ext uri="{FF2B5EF4-FFF2-40B4-BE49-F238E27FC236}">
                <a16:creationId xmlns:a16="http://schemas.microsoft.com/office/drawing/2014/main" id="{82385A0A-C61D-4BBD-AC77-D7642F895E22}"/>
              </a:ext>
            </a:extLst>
          </p:cNvPr>
          <p:cNvSpPr>
            <a:spLocks noGrp="1"/>
          </p:cNvSpPr>
          <p:nvPr>
            <p:ph type="body" sz="quarter" idx="40" hasCustomPrompt="1"/>
          </p:nvPr>
        </p:nvSpPr>
        <p:spPr>
          <a:xfrm>
            <a:off x="4429170" y="2626614"/>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14" name="Text Placeholder 10">
            <a:extLst>
              <a:ext uri="{FF2B5EF4-FFF2-40B4-BE49-F238E27FC236}">
                <a16:creationId xmlns:a16="http://schemas.microsoft.com/office/drawing/2014/main" id="{FED89FCE-7507-4C8C-923F-922290589466}"/>
              </a:ext>
            </a:extLst>
          </p:cNvPr>
          <p:cNvSpPr>
            <a:spLocks noGrp="1"/>
          </p:cNvSpPr>
          <p:nvPr>
            <p:ph type="body" sz="quarter" idx="41" hasCustomPrompt="1"/>
          </p:nvPr>
        </p:nvSpPr>
        <p:spPr>
          <a:xfrm>
            <a:off x="5020110" y="2626614"/>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16" name="Text Placeholder 10">
            <a:extLst>
              <a:ext uri="{FF2B5EF4-FFF2-40B4-BE49-F238E27FC236}">
                <a16:creationId xmlns:a16="http://schemas.microsoft.com/office/drawing/2014/main" id="{2A9276DB-F427-4F8E-8E4C-466600F390FD}"/>
              </a:ext>
            </a:extLst>
          </p:cNvPr>
          <p:cNvSpPr>
            <a:spLocks noGrp="1"/>
          </p:cNvSpPr>
          <p:nvPr>
            <p:ph type="body" sz="quarter" idx="43" hasCustomPrompt="1"/>
          </p:nvPr>
        </p:nvSpPr>
        <p:spPr>
          <a:xfrm>
            <a:off x="5611050" y="2626614"/>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17" name="Text Placeholder 10">
            <a:extLst>
              <a:ext uri="{FF2B5EF4-FFF2-40B4-BE49-F238E27FC236}">
                <a16:creationId xmlns:a16="http://schemas.microsoft.com/office/drawing/2014/main" id="{79023948-0C1E-4DAB-B885-1C713409AA08}"/>
              </a:ext>
            </a:extLst>
          </p:cNvPr>
          <p:cNvSpPr>
            <a:spLocks noGrp="1"/>
          </p:cNvSpPr>
          <p:nvPr>
            <p:ph type="body" sz="quarter" idx="44" hasCustomPrompt="1"/>
          </p:nvPr>
        </p:nvSpPr>
        <p:spPr>
          <a:xfrm>
            <a:off x="6201990" y="2626614"/>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15" name="Text Placeholder 10">
            <a:extLst>
              <a:ext uri="{FF2B5EF4-FFF2-40B4-BE49-F238E27FC236}">
                <a16:creationId xmlns:a16="http://schemas.microsoft.com/office/drawing/2014/main" id="{F2F73935-BF53-4510-8B8F-EDB1CD56A1BB}"/>
              </a:ext>
            </a:extLst>
          </p:cNvPr>
          <p:cNvSpPr>
            <a:spLocks noGrp="1"/>
          </p:cNvSpPr>
          <p:nvPr>
            <p:ph type="body" sz="quarter" idx="42" hasCustomPrompt="1"/>
          </p:nvPr>
        </p:nvSpPr>
        <p:spPr>
          <a:xfrm>
            <a:off x="6792930" y="2626614"/>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18" name="Text Placeholder 10">
            <a:extLst>
              <a:ext uri="{FF2B5EF4-FFF2-40B4-BE49-F238E27FC236}">
                <a16:creationId xmlns:a16="http://schemas.microsoft.com/office/drawing/2014/main" id="{4AB6A03C-6180-41ED-A88D-ECBB80D160F2}"/>
              </a:ext>
            </a:extLst>
          </p:cNvPr>
          <p:cNvSpPr>
            <a:spLocks noGrp="1"/>
          </p:cNvSpPr>
          <p:nvPr>
            <p:ph type="body" sz="quarter" idx="45" hasCustomPrompt="1"/>
          </p:nvPr>
        </p:nvSpPr>
        <p:spPr>
          <a:xfrm>
            <a:off x="7383870" y="2626614"/>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19" name="Text Placeholder 10">
            <a:extLst>
              <a:ext uri="{FF2B5EF4-FFF2-40B4-BE49-F238E27FC236}">
                <a16:creationId xmlns:a16="http://schemas.microsoft.com/office/drawing/2014/main" id="{145AD645-55F0-41A9-AC53-ED30BF1340BA}"/>
              </a:ext>
            </a:extLst>
          </p:cNvPr>
          <p:cNvSpPr>
            <a:spLocks noGrp="1"/>
          </p:cNvSpPr>
          <p:nvPr>
            <p:ph type="body" sz="quarter" idx="46" hasCustomPrompt="1"/>
          </p:nvPr>
        </p:nvSpPr>
        <p:spPr>
          <a:xfrm>
            <a:off x="7974814" y="2626614"/>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11" name="Text Placeholder 10">
            <a:extLst>
              <a:ext uri="{FF2B5EF4-FFF2-40B4-BE49-F238E27FC236}">
                <a16:creationId xmlns:a16="http://schemas.microsoft.com/office/drawing/2014/main" id="{AB3645A3-D681-45BF-B195-452D000802CA}"/>
              </a:ext>
            </a:extLst>
          </p:cNvPr>
          <p:cNvSpPr>
            <a:spLocks noGrp="1"/>
          </p:cNvSpPr>
          <p:nvPr>
            <p:ph type="body" sz="quarter" idx="38" hasCustomPrompt="1"/>
          </p:nvPr>
        </p:nvSpPr>
        <p:spPr>
          <a:xfrm>
            <a:off x="685800" y="3219351"/>
            <a:ext cx="548640" cy="342900"/>
          </a:xfrm>
        </p:spPr>
        <p:txBody>
          <a:bodyPr anchor="ctr"/>
          <a:lstStyle>
            <a:lvl1pPr marL="0" indent="0" algn="l">
              <a:buNone/>
              <a:defRPr sz="1050" b="1">
                <a:solidFill>
                  <a:schemeClr val="tx1"/>
                </a:solidFill>
                <a:latin typeface="+mj-lt"/>
              </a:defRPr>
            </a:lvl1pPr>
          </a:lstStyle>
          <a:p>
            <a:pPr lvl="0"/>
            <a:r>
              <a:rPr lang="en-US" noProof="0" dirty="0"/>
              <a:t>Year</a:t>
            </a:r>
          </a:p>
        </p:txBody>
      </p:sp>
      <p:sp>
        <p:nvSpPr>
          <p:cNvPr id="20" name="Text Placeholder 10">
            <a:extLst>
              <a:ext uri="{FF2B5EF4-FFF2-40B4-BE49-F238E27FC236}">
                <a16:creationId xmlns:a16="http://schemas.microsoft.com/office/drawing/2014/main" id="{C39F248D-01B4-40EE-B483-E8E81806DFBE}"/>
              </a:ext>
            </a:extLst>
          </p:cNvPr>
          <p:cNvSpPr>
            <a:spLocks noGrp="1"/>
          </p:cNvSpPr>
          <p:nvPr>
            <p:ph type="body" sz="quarter" idx="47" hasCustomPrompt="1"/>
          </p:nvPr>
        </p:nvSpPr>
        <p:spPr>
          <a:xfrm>
            <a:off x="1477436" y="3319272"/>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21" name="Text Placeholder 10">
            <a:extLst>
              <a:ext uri="{FF2B5EF4-FFF2-40B4-BE49-F238E27FC236}">
                <a16:creationId xmlns:a16="http://schemas.microsoft.com/office/drawing/2014/main" id="{1D0F1859-7A34-42DF-873E-2CF864E4C4BE}"/>
              </a:ext>
            </a:extLst>
          </p:cNvPr>
          <p:cNvSpPr>
            <a:spLocks noGrp="1"/>
          </p:cNvSpPr>
          <p:nvPr>
            <p:ph type="body" sz="quarter" idx="48" hasCustomPrompt="1"/>
          </p:nvPr>
        </p:nvSpPr>
        <p:spPr>
          <a:xfrm>
            <a:off x="2068202" y="3319272"/>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22" name="Text Placeholder 10">
            <a:extLst>
              <a:ext uri="{FF2B5EF4-FFF2-40B4-BE49-F238E27FC236}">
                <a16:creationId xmlns:a16="http://schemas.microsoft.com/office/drawing/2014/main" id="{6EB397AF-B5C1-40FE-86D4-BA660E4C6E46}"/>
              </a:ext>
            </a:extLst>
          </p:cNvPr>
          <p:cNvSpPr>
            <a:spLocks noGrp="1"/>
          </p:cNvSpPr>
          <p:nvPr>
            <p:ph type="body" sz="quarter" idx="49" hasCustomPrompt="1"/>
          </p:nvPr>
        </p:nvSpPr>
        <p:spPr>
          <a:xfrm>
            <a:off x="2658967" y="3319272"/>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23" name="Text Placeholder 10">
            <a:extLst>
              <a:ext uri="{FF2B5EF4-FFF2-40B4-BE49-F238E27FC236}">
                <a16:creationId xmlns:a16="http://schemas.microsoft.com/office/drawing/2014/main" id="{AF1343D5-DC0F-4C7E-967F-CFC300A2C807}"/>
              </a:ext>
            </a:extLst>
          </p:cNvPr>
          <p:cNvSpPr>
            <a:spLocks noGrp="1"/>
          </p:cNvSpPr>
          <p:nvPr>
            <p:ph type="body" sz="quarter" idx="50" hasCustomPrompt="1"/>
          </p:nvPr>
        </p:nvSpPr>
        <p:spPr>
          <a:xfrm>
            <a:off x="3249732" y="3319272"/>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24" name="Text Placeholder 10">
            <a:extLst>
              <a:ext uri="{FF2B5EF4-FFF2-40B4-BE49-F238E27FC236}">
                <a16:creationId xmlns:a16="http://schemas.microsoft.com/office/drawing/2014/main" id="{9AD688A5-D2DF-4FC3-8171-FAEA8C4F5566}"/>
              </a:ext>
            </a:extLst>
          </p:cNvPr>
          <p:cNvSpPr>
            <a:spLocks noGrp="1"/>
          </p:cNvSpPr>
          <p:nvPr>
            <p:ph type="body" sz="quarter" idx="51" hasCustomPrompt="1"/>
          </p:nvPr>
        </p:nvSpPr>
        <p:spPr>
          <a:xfrm>
            <a:off x="3840497" y="3319272"/>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25" name="Text Placeholder 10">
            <a:extLst>
              <a:ext uri="{FF2B5EF4-FFF2-40B4-BE49-F238E27FC236}">
                <a16:creationId xmlns:a16="http://schemas.microsoft.com/office/drawing/2014/main" id="{EA05A5D4-01B0-4932-B03E-571986E282EA}"/>
              </a:ext>
            </a:extLst>
          </p:cNvPr>
          <p:cNvSpPr>
            <a:spLocks noGrp="1"/>
          </p:cNvSpPr>
          <p:nvPr>
            <p:ph type="body" sz="quarter" idx="52" hasCustomPrompt="1"/>
          </p:nvPr>
        </p:nvSpPr>
        <p:spPr>
          <a:xfrm>
            <a:off x="4431263" y="3319272"/>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26" name="Text Placeholder 10">
            <a:extLst>
              <a:ext uri="{FF2B5EF4-FFF2-40B4-BE49-F238E27FC236}">
                <a16:creationId xmlns:a16="http://schemas.microsoft.com/office/drawing/2014/main" id="{72A84601-CD4F-49ED-8D51-CEF032363058}"/>
              </a:ext>
            </a:extLst>
          </p:cNvPr>
          <p:cNvSpPr>
            <a:spLocks noGrp="1"/>
          </p:cNvSpPr>
          <p:nvPr>
            <p:ph type="body" sz="quarter" idx="53" hasCustomPrompt="1"/>
          </p:nvPr>
        </p:nvSpPr>
        <p:spPr>
          <a:xfrm>
            <a:off x="5022028" y="3319272"/>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28" name="Text Placeholder 10">
            <a:extLst>
              <a:ext uri="{FF2B5EF4-FFF2-40B4-BE49-F238E27FC236}">
                <a16:creationId xmlns:a16="http://schemas.microsoft.com/office/drawing/2014/main" id="{DFC05EC7-9D6C-486B-9E2F-D3612013C0A1}"/>
              </a:ext>
            </a:extLst>
          </p:cNvPr>
          <p:cNvSpPr>
            <a:spLocks noGrp="1"/>
          </p:cNvSpPr>
          <p:nvPr>
            <p:ph type="body" sz="quarter" idx="55" hasCustomPrompt="1"/>
          </p:nvPr>
        </p:nvSpPr>
        <p:spPr>
          <a:xfrm>
            <a:off x="5612793" y="3319272"/>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29" name="Text Placeholder 10">
            <a:extLst>
              <a:ext uri="{FF2B5EF4-FFF2-40B4-BE49-F238E27FC236}">
                <a16:creationId xmlns:a16="http://schemas.microsoft.com/office/drawing/2014/main" id="{98F455FB-241B-4E1F-B581-FA6CBA239545}"/>
              </a:ext>
            </a:extLst>
          </p:cNvPr>
          <p:cNvSpPr>
            <a:spLocks noGrp="1"/>
          </p:cNvSpPr>
          <p:nvPr>
            <p:ph type="body" sz="quarter" idx="56" hasCustomPrompt="1"/>
          </p:nvPr>
        </p:nvSpPr>
        <p:spPr>
          <a:xfrm>
            <a:off x="6203558" y="3319272"/>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27" name="Text Placeholder 10">
            <a:extLst>
              <a:ext uri="{FF2B5EF4-FFF2-40B4-BE49-F238E27FC236}">
                <a16:creationId xmlns:a16="http://schemas.microsoft.com/office/drawing/2014/main" id="{C49FB196-753D-4A12-9460-57D8AB4B540B}"/>
              </a:ext>
            </a:extLst>
          </p:cNvPr>
          <p:cNvSpPr>
            <a:spLocks noGrp="1"/>
          </p:cNvSpPr>
          <p:nvPr>
            <p:ph type="body" sz="quarter" idx="54" hasCustomPrompt="1"/>
          </p:nvPr>
        </p:nvSpPr>
        <p:spPr>
          <a:xfrm>
            <a:off x="6794324" y="3319272"/>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30" name="Text Placeholder 10">
            <a:extLst>
              <a:ext uri="{FF2B5EF4-FFF2-40B4-BE49-F238E27FC236}">
                <a16:creationId xmlns:a16="http://schemas.microsoft.com/office/drawing/2014/main" id="{9E38664A-8108-4E24-800B-3C32ADA43978}"/>
              </a:ext>
            </a:extLst>
          </p:cNvPr>
          <p:cNvSpPr>
            <a:spLocks noGrp="1"/>
          </p:cNvSpPr>
          <p:nvPr>
            <p:ph type="body" sz="quarter" idx="57" hasCustomPrompt="1"/>
          </p:nvPr>
        </p:nvSpPr>
        <p:spPr>
          <a:xfrm>
            <a:off x="7385089" y="3319272"/>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31" name="Text Placeholder 10">
            <a:extLst>
              <a:ext uri="{FF2B5EF4-FFF2-40B4-BE49-F238E27FC236}">
                <a16:creationId xmlns:a16="http://schemas.microsoft.com/office/drawing/2014/main" id="{2908458B-A3ED-4855-9E08-108D7C4A8D36}"/>
              </a:ext>
            </a:extLst>
          </p:cNvPr>
          <p:cNvSpPr>
            <a:spLocks noGrp="1"/>
          </p:cNvSpPr>
          <p:nvPr>
            <p:ph type="body" sz="quarter" idx="58" hasCustomPrompt="1"/>
          </p:nvPr>
        </p:nvSpPr>
        <p:spPr>
          <a:xfrm>
            <a:off x="7975854" y="3319272"/>
            <a:ext cx="480060" cy="151332"/>
          </a:xfrm>
        </p:spPr>
        <p:txBody>
          <a:bodyPr>
            <a:noAutofit/>
          </a:bodyPr>
          <a:lstStyle>
            <a:lvl1pPr marL="0" indent="0" algn="ctr">
              <a:buNone/>
              <a:defRPr sz="750">
                <a:solidFill>
                  <a:schemeClr val="tx1"/>
                </a:solidFill>
              </a:defRPr>
            </a:lvl1pPr>
          </a:lstStyle>
          <a:p>
            <a:pPr lvl="0"/>
            <a:r>
              <a:rPr lang="en-US" noProof="0" dirty="0"/>
              <a:t>MM</a:t>
            </a:r>
          </a:p>
        </p:txBody>
      </p:sp>
      <p:sp>
        <p:nvSpPr>
          <p:cNvPr id="32" name="Rectangle 31">
            <a:extLst>
              <a:ext uri="{FF2B5EF4-FFF2-40B4-BE49-F238E27FC236}">
                <a16:creationId xmlns:a16="http://schemas.microsoft.com/office/drawing/2014/main" id="{FFA35437-CCDE-4D92-B879-F23B329C8EC3}"/>
              </a:ext>
              <a:ext uri="{C183D7F6-B498-43B3-948B-1728B52AA6E4}">
                <adec:decorative xmlns:adec="http://schemas.microsoft.com/office/drawing/2017/decorative" val="1"/>
              </a:ext>
            </a:extLst>
          </p:cNvPr>
          <p:cNvSpPr/>
          <p:nvPr userDrawn="1"/>
        </p:nvSpPr>
        <p:spPr>
          <a:xfrm>
            <a:off x="697230" y="3026089"/>
            <a:ext cx="7749540" cy="342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chemeClr val="tx1">
                  <a:lumMod val="75000"/>
                  <a:lumOff val="25000"/>
                </a:schemeClr>
              </a:solidFill>
            </a:endParaRPr>
          </a:p>
        </p:txBody>
      </p:sp>
      <p:sp>
        <p:nvSpPr>
          <p:cNvPr id="36" name="Date Placeholder 2">
            <a:extLst>
              <a:ext uri="{FF2B5EF4-FFF2-40B4-BE49-F238E27FC236}">
                <a16:creationId xmlns:a16="http://schemas.microsoft.com/office/drawing/2014/main" id="{1CDC588F-73BC-4108-974B-0EAAB8213CE0}"/>
              </a:ext>
            </a:extLst>
          </p:cNvPr>
          <p:cNvSpPr>
            <a:spLocks noGrp="1"/>
          </p:cNvSpPr>
          <p:nvPr>
            <p:ph type="dt" sz="half" idx="10"/>
          </p:nvPr>
        </p:nvSpPr>
        <p:spPr>
          <a:xfrm>
            <a:off x="628650" y="4767263"/>
            <a:ext cx="2057400" cy="273844"/>
          </a:xfrm>
        </p:spPr>
        <p:txBody>
          <a:bodyPr/>
          <a:lstStyle>
            <a:lvl1pPr>
              <a:defRPr sz="675"/>
            </a:lvl1pPr>
          </a:lstStyle>
          <a:p>
            <a:r>
              <a:rPr lang="en-US" noProof="0" dirty="0"/>
              <a:t>20XX</a:t>
            </a:r>
          </a:p>
        </p:txBody>
      </p:sp>
      <p:sp>
        <p:nvSpPr>
          <p:cNvPr id="37" name="Footer Placeholder 3">
            <a:extLst>
              <a:ext uri="{FF2B5EF4-FFF2-40B4-BE49-F238E27FC236}">
                <a16:creationId xmlns:a16="http://schemas.microsoft.com/office/drawing/2014/main" id="{B2AC1EB2-9B8F-4077-8B66-64F9549F2C99}"/>
              </a:ext>
            </a:extLst>
          </p:cNvPr>
          <p:cNvSpPr>
            <a:spLocks noGrp="1"/>
          </p:cNvSpPr>
          <p:nvPr>
            <p:ph type="ftr" sz="quarter" idx="11"/>
          </p:nvPr>
        </p:nvSpPr>
        <p:spPr>
          <a:xfrm>
            <a:off x="3028950" y="4767263"/>
            <a:ext cx="3086100" cy="273844"/>
          </a:xfrm>
        </p:spPr>
        <p:txBody>
          <a:bodyPr/>
          <a:lstStyle>
            <a:lvl1pPr>
              <a:defRPr sz="675"/>
            </a:lvl1pPr>
          </a:lstStyle>
          <a:p>
            <a:r>
              <a:rPr lang="en-US" noProof="0" dirty="0"/>
              <a:t>Pitch Deck</a:t>
            </a:r>
          </a:p>
        </p:txBody>
      </p:sp>
      <p:sp>
        <p:nvSpPr>
          <p:cNvPr id="38" name="Slide Number Placeholder 4">
            <a:extLst>
              <a:ext uri="{FF2B5EF4-FFF2-40B4-BE49-F238E27FC236}">
                <a16:creationId xmlns:a16="http://schemas.microsoft.com/office/drawing/2014/main" id="{28DE3E33-346A-45AF-B164-CB5DF04FAE6D}"/>
              </a:ext>
            </a:extLst>
          </p:cNvPr>
          <p:cNvSpPr>
            <a:spLocks noGrp="1"/>
          </p:cNvSpPr>
          <p:nvPr>
            <p:ph type="sldNum" sz="quarter" idx="12"/>
          </p:nvPr>
        </p:nvSpPr>
        <p:spPr>
          <a:xfrm>
            <a:off x="6457950" y="4767263"/>
            <a:ext cx="2057400" cy="273844"/>
          </a:xfrm>
        </p:spPr>
        <p:txBody>
          <a:bodyPr/>
          <a:lstStyle>
            <a:lvl1pPr>
              <a:defRPr sz="675"/>
            </a:lvl1pPr>
          </a:lstStyle>
          <a:p>
            <a:fld id="{B5CEABB6-07DC-46E8-9B57-56EC44A396E5}" type="slidenum">
              <a:rPr lang="en-US" noProof="0" smtClean="0"/>
              <a:pPr/>
              <a:t>‹#›</a:t>
            </a:fld>
            <a:endParaRPr lang="en-US" noProof="0" dirty="0"/>
          </a:p>
        </p:txBody>
      </p:sp>
    </p:spTree>
    <p:extLst>
      <p:ext uri="{BB962C8B-B14F-4D97-AF65-F5344CB8AC3E}">
        <p14:creationId xmlns:p14="http://schemas.microsoft.com/office/powerpoint/2010/main" val="2213248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100" kern="1200" spc="113"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675"/>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675"/>
            </a:lvl1pPr>
          </a:lstStyle>
          <a:p>
            <a:r>
              <a:rPr lang="en-US" dirty="0"/>
              <a:t>Pitch Deck</a:t>
            </a:r>
          </a:p>
        </p:txBody>
      </p:sp>
      <p:cxnSp>
        <p:nvCxnSpPr>
          <p:cNvPr id="10" name="Straight Connector 9">
            <a:extLst>
              <a:ext uri="{FF2B5EF4-FFF2-40B4-BE49-F238E27FC236}">
                <a16:creationId xmlns:a16="http://schemas.microsoft.com/office/drawing/2014/main" id="{66988B2D-0240-4256-8268-4B9FF1E72363}"/>
              </a:ext>
              <a:ext uri="{C183D7F6-B498-43B3-948B-1728B52AA6E4}">
                <adec:decorative xmlns:adec="http://schemas.microsoft.com/office/drawing/2017/decorative" val="1"/>
              </a:ext>
            </a:extLst>
          </p:cNvPr>
          <p:cNvCxnSpPr>
            <a:cxnSpLocks/>
          </p:cNvCxnSpPr>
          <p:nvPr/>
        </p:nvCxnSpPr>
        <p:spPr>
          <a:xfrm flipV="1">
            <a:off x="0" y="0"/>
            <a:ext cx="1943100" cy="571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 uri="{C183D7F6-B498-43B3-948B-1728B52AA6E4}">
                <adec:decorative xmlns:adec="http://schemas.microsoft.com/office/drawing/2017/decorative" val="1"/>
              </a:ext>
            </a:extLst>
          </p:cNvPr>
          <p:cNvCxnSpPr>
            <a:cxnSpLocks/>
          </p:cNvCxnSpPr>
          <p:nvPr/>
        </p:nvCxnSpPr>
        <p:spPr>
          <a:xfrm flipH="1">
            <a:off x="0" y="0"/>
            <a:ext cx="528638" cy="7709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675"/>
            </a:lvl1pPr>
          </a:lstStyle>
          <a:p>
            <a:fld id="{B5CEABB6-07DC-46E8-9B57-56EC44A396E5}" type="slidenum">
              <a:rPr lang="en-US" smtClean="0"/>
              <a:pPr/>
              <a:t>‹#›</a:t>
            </a:fld>
            <a:endParaRPr lang="en-US" dirty="0"/>
          </a:p>
        </p:txBody>
      </p:sp>
      <p:sp>
        <p:nvSpPr>
          <p:cNvPr id="8" name="Content Placeholder 7">
            <a:extLst>
              <a:ext uri="{FF2B5EF4-FFF2-40B4-BE49-F238E27FC236}">
                <a16:creationId xmlns:a16="http://schemas.microsoft.com/office/drawing/2014/main" id="{24CE0E97-85AE-BE9D-BB93-C4A7A78A64A9}"/>
              </a:ext>
            </a:extLst>
          </p:cNvPr>
          <p:cNvSpPr>
            <a:spLocks noGrp="1"/>
          </p:cNvSpPr>
          <p:nvPr>
            <p:ph sz="quarter" idx="16"/>
          </p:nvPr>
        </p:nvSpPr>
        <p:spPr>
          <a:xfrm>
            <a:off x="628650" y="1603772"/>
            <a:ext cx="7886700" cy="2771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120422"/>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413867" y="669133"/>
            <a:ext cx="6316266" cy="994172"/>
          </a:xfrm>
        </p:spPr>
        <p:txBody>
          <a:bodyPr>
            <a:normAutofit/>
          </a:bodyPr>
          <a:lstStyle>
            <a:lvl1pPr algn="ctr">
              <a:defRPr lang="en-US" sz="2100" kern="1200" spc="113"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115386" y="2164556"/>
            <a:ext cx="1384133" cy="1384133"/>
          </a:xfr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983669" y="3813393"/>
            <a:ext cx="1647464" cy="257296"/>
          </a:xfrm>
        </p:spPr>
        <p:txBody>
          <a:bodyPr anchor="ctr">
            <a:noAutofit/>
          </a:bodyPr>
          <a:lstStyle>
            <a:lvl1pPr marL="0" indent="0" algn="ctr">
              <a:buNone/>
              <a:defRPr lang="en-US" sz="1050"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115386" y="4098086"/>
            <a:ext cx="1384133" cy="257296"/>
          </a:xfrm>
        </p:spPr>
        <p:txBody>
          <a:bodyPr anchor="t">
            <a:noAutofit/>
          </a:bodyPr>
          <a:lstStyle>
            <a:lvl1pPr marL="0" indent="0" algn="ctr">
              <a:buNone/>
              <a:defRPr lang="en-US" sz="750"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2877686" y="2164556"/>
            <a:ext cx="1384133" cy="1384133"/>
          </a:xfrm>
          <a:solidFill>
            <a:schemeClr val="bg1">
              <a:lumMod val="95000"/>
            </a:schemeClr>
          </a:solidFill>
        </p:spPr>
        <p:txBody>
          <a:body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2780706" y="3824405"/>
            <a:ext cx="1608787" cy="257296"/>
          </a:xfrm>
        </p:spPr>
        <p:txBody>
          <a:bodyPr anchor="ctr">
            <a:noAutofit/>
          </a:bodyPr>
          <a:lstStyle>
            <a:lvl1pPr marL="0" indent="0" algn="ctr">
              <a:buNone/>
              <a:defRPr lang="en-US" sz="1050"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2877685" y="4109097"/>
            <a:ext cx="1391962" cy="257296"/>
          </a:xfrm>
        </p:spPr>
        <p:txBody>
          <a:bodyPr anchor="t">
            <a:noAutofit/>
          </a:bodyPr>
          <a:lstStyle>
            <a:lvl1pPr marL="0" indent="0" algn="ctr">
              <a:buNone/>
              <a:defRPr lang="en-US" sz="750"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4745684" y="2164556"/>
            <a:ext cx="1384133" cy="1384133"/>
          </a:xfrm>
          <a:solidFill>
            <a:schemeClr val="bg1">
              <a:lumMod val="95000"/>
            </a:schemeClr>
          </a:solidFill>
        </p:spPr>
        <p:txBody>
          <a:body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4648704" y="3824405"/>
            <a:ext cx="1599739" cy="257296"/>
          </a:xfrm>
        </p:spPr>
        <p:txBody>
          <a:bodyPr anchor="ctr">
            <a:noAutofit/>
          </a:bodyPr>
          <a:lstStyle>
            <a:lvl1pPr marL="0" indent="0" algn="ctr">
              <a:buNone/>
              <a:defRPr lang="en-US" sz="1050"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4745683" y="4109097"/>
            <a:ext cx="1384133" cy="257296"/>
          </a:xfrm>
        </p:spPr>
        <p:txBody>
          <a:bodyPr anchor="t">
            <a:noAutofit/>
          </a:bodyPr>
          <a:lstStyle>
            <a:lvl1pPr marL="0" indent="0" algn="ctr">
              <a:buNone/>
              <a:defRPr lang="en-US" sz="750"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6560594" y="2164556"/>
            <a:ext cx="1384133" cy="1384133"/>
          </a:xfrm>
          <a:solidFill>
            <a:schemeClr val="bg1">
              <a:lumMod val="95000"/>
            </a:schemeClr>
          </a:solidFill>
        </p:spPr>
        <p:txBody>
          <a:body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6463614" y="3813393"/>
            <a:ext cx="1599738" cy="257296"/>
          </a:xfrm>
        </p:spPr>
        <p:txBody>
          <a:bodyPr anchor="ctr">
            <a:noAutofit/>
          </a:bodyPr>
          <a:lstStyle>
            <a:lvl1pPr marL="0" indent="0" algn="ctr">
              <a:buNone/>
              <a:defRPr lang="en-US" sz="1050"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6560593" y="4098086"/>
            <a:ext cx="1384133" cy="257296"/>
          </a:xfrm>
        </p:spPr>
        <p:txBody>
          <a:bodyPr anchor="t">
            <a:noAutofit/>
          </a:bodyPr>
          <a:lstStyle>
            <a:lvl1pPr marL="0" indent="0" algn="ctr">
              <a:buNone/>
              <a:defRPr lang="en-US" sz="750"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cxnSp>
        <p:nvCxnSpPr>
          <p:cNvPr id="10" name="Straight Connector 9">
            <a:extLst>
              <a:ext uri="{FF2B5EF4-FFF2-40B4-BE49-F238E27FC236}">
                <a16:creationId xmlns:a16="http://schemas.microsoft.com/office/drawing/2014/main" id="{4E4B72DA-52CB-4D39-A342-8857B4D959B2}"/>
              </a:ext>
              <a:ext uri="{C183D7F6-B498-43B3-948B-1728B52AA6E4}">
                <adec:decorative xmlns:adec="http://schemas.microsoft.com/office/drawing/2017/decorative" val="1"/>
              </a:ext>
            </a:extLst>
          </p:cNvPr>
          <p:cNvCxnSpPr/>
          <p:nvPr/>
        </p:nvCxnSpPr>
        <p:spPr>
          <a:xfrm flipH="1" flipV="1">
            <a:off x="5500687" y="0"/>
            <a:ext cx="3643313" cy="571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 uri="{C183D7F6-B498-43B3-948B-1728B52AA6E4}">
                <adec:decorative xmlns:adec="http://schemas.microsoft.com/office/drawing/2017/decorative" val="1"/>
              </a:ext>
            </a:extLst>
          </p:cNvPr>
          <p:cNvCxnSpPr>
            <a:cxnSpLocks/>
          </p:cNvCxnSpPr>
          <p:nvPr/>
        </p:nvCxnSpPr>
        <p:spPr>
          <a:xfrm>
            <a:off x="8615362" y="0"/>
            <a:ext cx="528638" cy="12930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675"/>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675"/>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675"/>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749455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93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am Slide 8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413867" y="669133"/>
            <a:ext cx="6316266" cy="994172"/>
          </a:xfrm>
        </p:spPr>
        <p:txBody>
          <a:bodyPr>
            <a:normAutofit/>
          </a:bodyPr>
          <a:lstStyle>
            <a:lvl1pPr algn="ctr">
              <a:defRPr lang="en-US" sz="2100" kern="1200" spc="113"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07882" y="1821656"/>
            <a:ext cx="800100" cy="800100"/>
          </a:xfrm>
          <a:solidFill>
            <a:schemeClr val="tx1"/>
          </a:solidFill>
        </p:spPr>
        <p:txBody>
          <a:bodyPr>
            <a:normAutofit/>
          </a:bodyPr>
          <a:lstStyle>
            <a:lvl1pPr marL="0" indent="0">
              <a:lnSpc>
                <a:spcPct val="100000"/>
              </a:lnSpc>
              <a:buNone/>
              <a:defRPr sz="675">
                <a:solidFill>
                  <a:schemeClr val="bg1"/>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125126" y="2740784"/>
            <a:ext cx="1371600" cy="257296"/>
          </a:xfrm>
        </p:spPr>
        <p:txBody>
          <a:bodyPr anchor="t">
            <a:noAutofit/>
          </a:bodyPr>
          <a:lstStyle>
            <a:lvl1pPr marL="0" indent="0" algn="ctr">
              <a:buNone/>
              <a:defRPr lang="en-US" sz="788"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042590" y="2836530"/>
            <a:ext cx="1543050" cy="257296"/>
          </a:xfrm>
        </p:spPr>
        <p:txBody>
          <a:bodyPr anchor="ctr">
            <a:noAutofit/>
          </a:bodyPr>
          <a:lstStyle>
            <a:lvl1pPr marL="0" indent="0" algn="ctr">
              <a:buNone/>
              <a:defRPr lang="en-US" sz="675" kern="1200" spc="113" baseline="0" dirty="0" smtClean="0">
                <a:solidFill>
                  <a:schemeClr val="accent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169703" y="1821656"/>
            <a:ext cx="800100" cy="800100"/>
          </a:xfrm>
          <a:solidFill>
            <a:schemeClr val="tx1"/>
          </a:solidFill>
        </p:spPr>
        <p:txBody>
          <a:bodyPr>
            <a:normAutofit/>
          </a:bodyPr>
          <a:lstStyle>
            <a:lvl1pPr marL="0" indent="0">
              <a:lnSpc>
                <a:spcPct val="100000"/>
              </a:lnSpc>
              <a:buNone/>
              <a:defRPr sz="675">
                <a:solidFill>
                  <a:schemeClr val="bg1"/>
                </a:solidFill>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2886947" y="2751795"/>
            <a:ext cx="1371600" cy="257296"/>
          </a:xfrm>
        </p:spPr>
        <p:txBody>
          <a:bodyPr anchor="t">
            <a:noAutofit/>
          </a:bodyPr>
          <a:lstStyle>
            <a:lvl1pPr marL="0" indent="0" algn="ctr">
              <a:buNone/>
              <a:defRPr lang="en-US" sz="788"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2804411" y="2847541"/>
            <a:ext cx="1543050" cy="257296"/>
          </a:xfrm>
        </p:spPr>
        <p:txBody>
          <a:bodyPr anchor="ctr">
            <a:noAutofit/>
          </a:bodyPr>
          <a:lstStyle>
            <a:lvl1pPr marL="0" indent="0" algn="ctr">
              <a:buNone/>
              <a:defRPr lang="en-US" sz="675" kern="1200" spc="113" baseline="0" dirty="0" smtClean="0">
                <a:solidFill>
                  <a:schemeClr val="accent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5037701" y="1821656"/>
            <a:ext cx="800100" cy="800100"/>
          </a:xfrm>
          <a:solidFill>
            <a:schemeClr val="tx1"/>
          </a:solidFill>
        </p:spPr>
        <p:txBody>
          <a:bodyPr>
            <a:normAutofit/>
          </a:bodyPr>
          <a:lstStyle>
            <a:lvl1pPr marL="0" indent="0">
              <a:buNone/>
              <a:defRPr sz="675">
                <a:solidFill>
                  <a:schemeClr val="bg1"/>
                </a:solidFill>
              </a:defRPr>
            </a:lvl1pPr>
            <a:lvl2pPr marL="342900" indent="0">
              <a:lnSpc>
                <a:spcPct val="100000"/>
              </a:lnSpc>
              <a:buNone/>
              <a:defRPr sz="675">
                <a:solidFill>
                  <a:schemeClr val="bg1"/>
                </a:solidFill>
              </a:defRPr>
            </a:lvl2pPr>
          </a:lstStyle>
          <a:p>
            <a:pPr lvl="0"/>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4754945" y="2751795"/>
            <a:ext cx="1371600" cy="257296"/>
          </a:xfrm>
        </p:spPr>
        <p:txBody>
          <a:bodyPr anchor="t">
            <a:noAutofit/>
          </a:bodyPr>
          <a:lstStyle>
            <a:lvl1pPr marL="0" indent="0" algn="ctr">
              <a:buNone/>
              <a:defRPr lang="en-US" sz="788"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4663472" y="2847541"/>
            <a:ext cx="1543050" cy="257296"/>
          </a:xfrm>
        </p:spPr>
        <p:txBody>
          <a:bodyPr anchor="ctr">
            <a:noAutofit/>
          </a:bodyPr>
          <a:lstStyle>
            <a:lvl1pPr marL="0" indent="0" algn="ctr">
              <a:buNone/>
              <a:defRPr lang="en-US" sz="675" kern="1200" spc="113" baseline="0" dirty="0" smtClean="0">
                <a:solidFill>
                  <a:schemeClr val="accent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6852611" y="1821656"/>
            <a:ext cx="800100" cy="800100"/>
          </a:xfrm>
          <a:solidFill>
            <a:schemeClr val="tx1"/>
          </a:solidFill>
        </p:spPr>
        <p:txBody>
          <a:bodyPr>
            <a:normAutofit/>
          </a:bodyPr>
          <a:lstStyle>
            <a:lvl1pPr marL="0" indent="0">
              <a:lnSpc>
                <a:spcPct val="100000"/>
              </a:lnSpc>
              <a:buNone/>
              <a:defRPr sz="675">
                <a:solidFill>
                  <a:schemeClr val="bg1"/>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6569855" y="2740784"/>
            <a:ext cx="1371600" cy="257296"/>
          </a:xfrm>
        </p:spPr>
        <p:txBody>
          <a:bodyPr anchor="t">
            <a:noAutofit/>
          </a:bodyPr>
          <a:lstStyle>
            <a:lvl1pPr marL="0" indent="0" algn="ctr">
              <a:buNone/>
              <a:defRPr lang="en-US" sz="788"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6475824" y="2836530"/>
            <a:ext cx="1543050" cy="257296"/>
          </a:xfrm>
        </p:spPr>
        <p:txBody>
          <a:bodyPr anchor="ctr">
            <a:noAutofit/>
          </a:bodyPr>
          <a:lstStyle>
            <a:lvl1pPr marL="0" indent="0" algn="ctr">
              <a:buNone/>
              <a:defRPr lang="en-US" sz="675" kern="1200" spc="113" baseline="0" dirty="0" smtClean="0">
                <a:solidFill>
                  <a:schemeClr val="accent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407882" y="3215783"/>
            <a:ext cx="800100" cy="800100"/>
          </a:xfrm>
          <a:solidFill>
            <a:schemeClr val="tx1"/>
          </a:solidFill>
        </p:spPr>
        <p:txBody>
          <a:bodyPr>
            <a:normAutofit/>
          </a:bodyPr>
          <a:lstStyle>
            <a:lvl1pPr marL="0" indent="0">
              <a:lnSpc>
                <a:spcPct val="100000"/>
              </a:lnSpc>
              <a:buNone/>
              <a:defRPr sz="675">
                <a:solidFill>
                  <a:schemeClr val="bg1"/>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125126" y="4134911"/>
            <a:ext cx="1371600" cy="257296"/>
          </a:xfrm>
        </p:spPr>
        <p:txBody>
          <a:bodyPr anchor="t">
            <a:noAutofit/>
          </a:bodyPr>
          <a:lstStyle>
            <a:lvl1pPr marL="0" indent="0" algn="ctr">
              <a:buNone/>
              <a:defRPr lang="en-US" sz="788"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042590" y="4230657"/>
            <a:ext cx="1543050" cy="257296"/>
          </a:xfrm>
        </p:spPr>
        <p:txBody>
          <a:bodyPr anchor="ctr">
            <a:noAutofit/>
          </a:bodyPr>
          <a:lstStyle>
            <a:lvl1pPr marL="0" indent="0" algn="ctr">
              <a:buNone/>
              <a:defRPr lang="en-US" sz="675" kern="1200" spc="113" baseline="0" dirty="0" smtClean="0">
                <a:solidFill>
                  <a:schemeClr val="accent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3169703" y="3215783"/>
            <a:ext cx="800100" cy="800100"/>
          </a:xfrm>
          <a:solidFill>
            <a:schemeClr val="tx1"/>
          </a:solidFill>
        </p:spPr>
        <p:txBody>
          <a:bodyPr>
            <a:normAutofit/>
          </a:bodyPr>
          <a:lstStyle>
            <a:lvl1pPr marL="0" indent="0">
              <a:lnSpc>
                <a:spcPct val="100000"/>
              </a:lnSpc>
              <a:buNone/>
              <a:defRPr sz="675">
                <a:solidFill>
                  <a:schemeClr val="bg1"/>
                </a:solidFill>
              </a:defRPr>
            </a:lvl1pPr>
          </a:lstStyle>
          <a:p>
            <a:r>
              <a:rPr lang="en-US"/>
              <a:t>Click icon to add picture</a:t>
            </a:r>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2886947" y="4145922"/>
            <a:ext cx="1371600" cy="257296"/>
          </a:xfrm>
        </p:spPr>
        <p:txBody>
          <a:bodyPr anchor="t">
            <a:noAutofit/>
          </a:bodyPr>
          <a:lstStyle>
            <a:lvl1pPr marL="0" indent="0" algn="ctr">
              <a:buNone/>
              <a:defRPr lang="en-US" sz="788"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2804411" y="4241668"/>
            <a:ext cx="1543050" cy="257296"/>
          </a:xfrm>
        </p:spPr>
        <p:txBody>
          <a:bodyPr anchor="ctr">
            <a:noAutofit/>
          </a:bodyPr>
          <a:lstStyle>
            <a:lvl1pPr marL="0" indent="0" algn="ctr">
              <a:buNone/>
              <a:defRPr lang="en-US" sz="675" kern="1200" spc="113" baseline="0" dirty="0" smtClean="0">
                <a:solidFill>
                  <a:schemeClr val="accent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57" name="Picture Placeholder 10">
            <a:extLst>
              <a:ext uri="{FF2B5EF4-FFF2-40B4-BE49-F238E27FC236}">
                <a16:creationId xmlns:a16="http://schemas.microsoft.com/office/drawing/2014/main" id="{0FB38616-82FB-4DAD-A82E-3777ACB41148}"/>
              </a:ext>
            </a:extLst>
          </p:cNvPr>
          <p:cNvSpPr>
            <a:spLocks noGrp="1"/>
          </p:cNvSpPr>
          <p:nvPr>
            <p:ph type="pic" sz="quarter" idx="28"/>
          </p:nvPr>
        </p:nvSpPr>
        <p:spPr>
          <a:xfrm>
            <a:off x="5037701" y="3215783"/>
            <a:ext cx="800100" cy="800100"/>
          </a:xfrm>
          <a:solidFill>
            <a:schemeClr val="tx1"/>
          </a:solidFill>
        </p:spPr>
        <p:txBody>
          <a:bodyPr>
            <a:normAutofit/>
          </a:bodyPr>
          <a:lstStyle>
            <a:lvl1pPr marL="0" indent="0">
              <a:buNone/>
              <a:defRPr sz="675">
                <a:solidFill>
                  <a:schemeClr val="bg1"/>
                </a:solidFill>
              </a:defRPr>
            </a:lvl1pPr>
            <a:lvl2pPr marL="342900" indent="0">
              <a:lnSpc>
                <a:spcPct val="100000"/>
              </a:lnSpc>
              <a:buNone/>
              <a:defRPr sz="675">
                <a:solidFill>
                  <a:schemeClr val="bg1"/>
                </a:solidFill>
              </a:defRPr>
            </a:lvl2pPr>
          </a:lstStyle>
          <a:p>
            <a:pPr lvl="0"/>
            <a:r>
              <a:rPr lang="en-US"/>
              <a:t>Click icon to add picture</a:t>
            </a:r>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4754945" y="4145922"/>
            <a:ext cx="1371600" cy="257296"/>
          </a:xfrm>
        </p:spPr>
        <p:txBody>
          <a:bodyPr anchor="t">
            <a:noAutofit/>
          </a:bodyPr>
          <a:lstStyle>
            <a:lvl1pPr marL="0" indent="0" algn="ctr">
              <a:buNone/>
              <a:defRPr lang="en-US" sz="788"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4672409" y="4241668"/>
            <a:ext cx="1543050" cy="257296"/>
          </a:xfrm>
        </p:spPr>
        <p:txBody>
          <a:bodyPr anchor="ctr">
            <a:noAutofit/>
          </a:bodyPr>
          <a:lstStyle>
            <a:lvl1pPr marL="0" indent="0" algn="ctr">
              <a:buNone/>
              <a:defRPr lang="en-US" sz="675" kern="1200" spc="113" baseline="0" dirty="0" smtClean="0">
                <a:solidFill>
                  <a:schemeClr val="accent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6852611" y="3215783"/>
            <a:ext cx="800100" cy="800100"/>
          </a:xfrm>
          <a:solidFill>
            <a:schemeClr val="tx1"/>
          </a:solidFill>
        </p:spPr>
        <p:txBody>
          <a:bodyPr>
            <a:normAutofit/>
          </a:bodyPr>
          <a:lstStyle>
            <a:lvl1pPr marL="0" indent="0">
              <a:lnSpc>
                <a:spcPct val="100000"/>
              </a:lnSpc>
              <a:buNone/>
              <a:defRPr sz="675">
                <a:solidFill>
                  <a:schemeClr val="bg1"/>
                </a:solidFill>
              </a:defRPr>
            </a:lvl1pPr>
          </a:lstStyle>
          <a:p>
            <a:r>
              <a:rPr lang="en-US"/>
              <a:t>Click icon to add picture</a:t>
            </a:r>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6569855" y="4134911"/>
            <a:ext cx="1371600" cy="257296"/>
          </a:xfrm>
        </p:spPr>
        <p:txBody>
          <a:bodyPr anchor="t">
            <a:noAutofit/>
          </a:bodyPr>
          <a:lstStyle>
            <a:lvl1pPr marL="0" indent="0" algn="ctr">
              <a:buNone/>
              <a:defRPr lang="en-US" sz="788"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6475824" y="4230657"/>
            <a:ext cx="1543050" cy="257296"/>
          </a:xfrm>
        </p:spPr>
        <p:txBody>
          <a:bodyPr anchor="ctr">
            <a:noAutofit/>
          </a:bodyPr>
          <a:lstStyle>
            <a:lvl1pPr marL="0" indent="0" algn="ctr">
              <a:buNone/>
              <a:defRPr lang="en-US" sz="675" kern="1200" spc="113" baseline="0" dirty="0" smtClean="0">
                <a:solidFill>
                  <a:schemeClr val="accent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675">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675">
                <a:solidFill>
                  <a:srgbClr val="898989"/>
                </a:solidFill>
              </a:defRPr>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675">
                <a:solidFill>
                  <a:srgbClr val="898989"/>
                </a:solidFill>
              </a:defRPr>
            </a:lvl1pPr>
          </a:lstStyle>
          <a:p>
            <a:fld id="{B5CEABB6-07DC-46E8-9B57-56EC44A396E5}" type="slidenum">
              <a:rPr lang="en-US" smtClean="0"/>
              <a:pPr/>
              <a:t>‹#›</a:t>
            </a:fld>
            <a:endParaRPr lang="en-US" dirty="0"/>
          </a:p>
        </p:txBody>
      </p:sp>
      <p:pic>
        <p:nvPicPr>
          <p:cNvPr id="13" name="Graphic 12">
            <a:extLst>
              <a:ext uri="{FF2B5EF4-FFF2-40B4-BE49-F238E27FC236}">
                <a16:creationId xmlns:a16="http://schemas.microsoft.com/office/drawing/2014/main" id="{B0DFD584-E5CF-41EF-B51E-679CE22DDF9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55465"/>
            <a:ext cx="1543050" cy="1235869"/>
          </a:xfrm>
          <a:prstGeom prst="rect">
            <a:avLst/>
          </a:prstGeom>
        </p:spPr>
      </p:pic>
      <p:pic>
        <p:nvPicPr>
          <p:cNvPr id="14" name="Graphic 13">
            <a:extLst>
              <a:ext uri="{FF2B5EF4-FFF2-40B4-BE49-F238E27FC236}">
                <a16:creationId xmlns:a16="http://schemas.microsoft.com/office/drawing/2014/main" id="{E5C02DDF-25A6-42C7-9525-F279CE2095C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86750" y="3885667"/>
            <a:ext cx="857250" cy="685800"/>
          </a:xfrm>
          <a:prstGeom prst="rect">
            <a:avLst/>
          </a:prstGeom>
        </p:spPr>
      </p:pic>
    </p:spTree>
    <p:extLst>
      <p:ext uri="{BB962C8B-B14F-4D97-AF65-F5344CB8AC3E}">
        <p14:creationId xmlns:p14="http://schemas.microsoft.com/office/powerpoint/2010/main" val="1004657876"/>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928688" cy="9960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2843213" cy="6691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413867" y="669133"/>
            <a:ext cx="6316266" cy="994172"/>
          </a:xfrm>
        </p:spPr>
        <p:txBody>
          <a:bodyPr>
            <a:normAutofit/>
          </a:bodyPr>
          <a:lstStyle>
            <a:lvl1pPr algn="ctr">
              <a:defRPr lang="en-US" sz="2100" kern="1200" spc="113" baseline="0" dirty="0">
                <a:solidFill>
                  <a:schemeClr val="tx1"/>
                </a:solidFill>
                <a:latin typeface="+mj-lt"/>
                <a:ea typeface="+mj-ea"/>
                <a:cs typeface="+mj-cs"/>
              </a:defRPr>
            </a:lvl1pPr>
          </a:lstStyle>
          <a:p>
            <a:r>
              <a:rPr lang="en-US"/>
              <a:t>CLICK TO EDIT MASTER TITLE STYLE</a:t>
            </a:r>
          </a:p>
        </p:txBody>
      </p:sp>
      <p:sp>
        <p:nvSpPr>
          <p:cNvPr id="11" name="Content Placeholder 10">
            <a:extLst>
              <a:ext uri="{FF2B5EF4-FFF2-40B4-BE49-F238E27FC236}">
                <a16:creationId xmlns:a16="http://schemas.microsoft.com/office/drawing/2014/main" id="{319EE98D-9541-4F21-8952-3026DEF75EC4}"/>
              </a:ext>
            </a:extLst>
          </p:cNvPr>
          <p:cNvSpPr>
            <a:spLocks noGrp="1"/>
          </p:cNvSpPr>
          <p:nvPr>
            <p:ph sz="quarter" idx="21" hasCustomPrompt="1"/>
          </p:nvPr>
        </p:nvSpPr>
        <p:spPr>
          <a:xfrm>
            <a:off x="806585" y="1588982"/>
            <a:ext cx="1392174" cy="1248156"/>
          </a:xfrm>
        </p:spPr>
        <p:txBody>
          <a:bodyPr anchor="t">
            <a:no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Click to add content</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628650" y="2841610"/>
            <a:ext cx="1748045" cy="603644"/>
          </a:xfrm>
        </p:spPr>
        <p:txBody>
          <a:bodyPr lIns="0" rIns="0" anchor="b">
            <a:noAutofit/>
          </a:bodyPr>
          <a:lstStyle>
            <a:lvl1pPr marL="0" indent="0" algn="ctr">
              <a:buNone/>
              <a:defRPr lang="en-US" sz="2400"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t>
            </a:r>
          </a:p>
        </p:txBody>
      </p:sp>
      <p:sp>
        <p:nvSpPr>
          <p:cNvPr id="17" name="Text Placeholder 2">
            <a:extLst>
              <a:ext uri="{FF2B5EF4-FFF2-40B4-BE49-F238E27FC236}">
                <a16:creationId xmlns:a16="http://schemas.microsoft.com/office/drawing/2014/main" id="{E43D2F47-FAF2-42C2-967D-251DD4B940D7}"/>
              </a:ext>
            </a:extLst>
          </p:cNvPr>
          <p:cNvSpPr>
            <a:spLocks noGrp="1"/>
          </p:cNvSpPr>
          <p:nvPr>
            <p:ph type="body" idx="17" hasCustomPrompt="1"/>
          </p:nvPr>
        </p:nvSpPr>
        <p:spPr>
          <a:xfrm>
            <a:off x="628650" y="3348608"/>
            <a:ext cx="1748045" cy="328879"/>
          </a:xfrm>
        </p:spPr>
        <p:txBody>
          <a:bodyPr lIns="0" rIns="0" anchor="b">
            <a:noAutofit/>
          </a:bodyPr>
          <a:lstStyle>
            <a:lvl1pPr marL="0" indent="0" algn="ctr">
              <a:buNone/>
              <a:defRPr lang="en-US" sz="1050"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628650" y="3840542"/>
            <a:ext cx="1748045" cy="639875"/>
          </a:xfrm>
        </p:spPr>
        <p:txBody>
          <a:bodyPr lIns="0" rIns="0">
            <a:normAutofit/>
          </a:bodyPr>
          <a:lstStyle>
            <a:lvl1pPr marL="0" indent="0" algn="ctr">
              <a:lnSpc>
                <a:spcPct val="100000"/>
              </a:lnSpc>
              <a:buNone/>
              <a:defRPr sz="1050" spc="38" baseline="0"/>
            </a:lvl1pPr>
            <a:lvl2pPr marL="342900" indent="0">
              <a:lnSpc>
                <a:spcPct val="100000"/>
              </a:lnSpc>
              <a:buNone/>
              <a:defRPr sz="1050" spc="38" baseline="0"/>
            </a:lvl2pPr>
            <a:lvl3pPr marL="685800" indent="0">
              <a:lnSpc>
                <a:spcPct val="100000"/>
              </a:lnSpc>
              <a:buNone/>
              <a:defRPr sz="1050" spc="38" baseline="0"/>
            </a:lvl3pPr>
            <a:lvl4pPr marL="1028700" indent="0">
              <a:lnSpc>
                <a:spcPct val="100000"/>
              </a:lnSpc>
              <a:buNone/>
              <a:defRPr sz="1050" spc="38" baseline="0"/>
            </a:lvl4pPr>
            <a:lvl5pPr marL="1371600" indent="0">
              <a:lnSpc>
                <a:spcPct val="100000"/>
              </a:lnSpc>
              <a:buNone/>
              <a:defRPr sz="1050" spc="38" baseline="0"/>
            </a:lvl5pPr>
          </a:lstStyle>
          <a:p>
            <a:pPr lvl="0"/>
            <a:r>
              <a:rPr lang="en-US"/>
              <a:t>Click to edit Master text styles</a:t>
            </a:r>
          </a:p>
        </p:txBody>
      </p:sp>
      <p:sp>
        <p:nvSpPr>
          <p:cNvPr id="24" name="Content Placeholder 10">
            <a:extLst>
              <a:ext uri="{FF2B5EF4-FFF2-40B4-BE49-F238E27FC236}">
                <a16:creationId xmlns:a16="http://schemas.microsoft.com/office/drawing/2014/main" id="{AB843230-A4E3-4E21-AA93-998E28EB9018}"/>
              </a:ext>
            </a:extLst>
          </p:cNvPr>
          <p:cNvSpPr>
            <a:spLocks noGrp="1"/>
          </p:cNvSpPr>
          <p:nvPr>
            <p:ph sz="quarter" idx="22" hasCustomPrompt="1"/>
          </p:nvPr>
        </p:nvSpPr>
        <p:spPr>
          <a:xfrm>
            <a:off x="2858543" y="1588982"/>
            <a:ext cx="1392174" cy="1248156"/>
          </a:xfrm>
        </p:spPr>
        <p:txBody>
          <a:bodyPr anchor="t">
            <a:no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Click to add content</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2671999" y="2841610"/>
            <a:ext cx="1756654" cy="603644"/>
          </a:xfrm>
        </p:spPr>
        <p:txBody>
          <a:bodyPr lIns="0" rIns="0" anchor="b">
            <a:noAutofit/>
          </a:bodyPr>
          <a:lstStyle>
            <a:lvl1pPr marL="0" indent="0" algn="ctr">
              <a:buNone/>
              <a:defRPr lang="en-US" sz="2400"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t>
            </a:r>
          </a:p>
        </p:txBody>
      </p:sp>
      <p:sp>
        <p:nvSpPr>
          <p:cNvPr id="18" name="Text Placeholder 4">
            <a:extLst>
              <a:ext uri="{FF2B5EF4-FFF2-40B4-BE49-F238E27FC236}">
                <a16:creationId xmlns:a16="http://schemas.microsoft.com/office/drawing/2014/main" id="{3322C250-87FC-4F14-A42C-FFDA120D0D64}"/>
              </a:ext>
            </a:extLst>
          </p:cNvPr>
          <p:cNvSpPr>
            <a:spLocks noGrp="1"/>
          </p:cNvSpPr>
          <p:nvPr>
            <p:ph type="body" sz="quarter" idx="18" hasCustomPrompt="1"/>
          </p:nvPr>
        </p:nvSpPr>
        <p:spPr>
          <a:xfrm>
            <a:off x="2671999" y="3348608"/>
            <a:ext cx="1756654" cy="328879"/>
          </a:xfrm>
        </p:spPr>
        <p:txBody>
          <a:bodyPr lIns="0" rIns="0" anchor="b">
            <a:noAutofit/>
          </a:bodyPr>
          <a:lstStyle>
            <a:lvl1pPr marL="0" indent="0" algn="ctr">
              <a:buNone/>
              <a:defRPr lang="en-US" sz="1050"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750"/>
              </a:spcBef>
              <a:buFont typeface="Arial" panose="020B0604020202020204" pitchFamily="34" charset="0"/>
              <a:buNone/>
            </a:pPr>
            <a:r>
              <a:rPr lang="en-US"/>
              <a:t>CLICK TO EDIT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2671999" y="3840542"/>
            <a:ext cx="1756654" cy="639875"/>
          </a:xfrm>
        </p:spPr>
        <p:txBody>
          <a:bodyPr lIns="0" rIns="0">
            <a:normAutofit/>
          </a:bodyPr>
          <a:lstStyle>
            <a:lvl1pPr marL="0" indent="0" algn="ctr">
              <a:lnSpc>
                <a:spcPct val="100000"/>
              </a:lnSpc>
              <a:buNone/>
              <a:defRPr sz="1050" spc="38" baseline="0"/>
            </a:lvl1pPr>
            <a:lvl2pPr marL="342900" indent="0">
              <a:lnSpc>
                <a:spcPct val="100000"/>
              </a:lnSpc>
              <a:buNone/>
              <a:defRPr sz="1050" spc="38" baseline="0"/>
            </a:lvl2pPr>
            <a:lvl3pPr marL="685800" indent="0">
              <a:lnSpc>
                <a:spcPct val="100000"/>
              </a:lnSpc>
              <a:buNone/>
              <a:defRPr sz="1050" spc="38" baseline="0"/>
            </a:lvl3pPr>
            <a:lvl4pPr marL="1028700" indent="0">
              <a:lnSpc>
                <a:spcPct val="100000"/>
              </a:lnSpc>
              <a:buNone/>
              <a:defRPr sz="1050" spc="38" baseline="0"/>
            </a:lvl4pPr>
            <a:lvl5pPr marL="1371600" indent="0">
              <a:lnSpc>
                <a:spcPct val="100000"/>
              </a:lnSpc>
              <a:buNone/>
              <a:defRPr sz="1050" spc="38" baseline="0"/>
            </a:lvl5pPr>
          </a:lstStyle>
          <a:p>
            <a:pPr lvl="0"/>
            <a:r>
              <a:rPr lang="en-US"/>
              <a:t>Click to edit Master text styles</a:t>
            </a:r>
          </a:p>
        </p:txBody>
      </p:sp>
      <p:sp>
        <p:nvSpPr>
          <p:cNvPr id="25" name="Content Placeholder 10">
            <a:extLst>
              <a:ext uri="{FF2B5EF4-FFF2-40B4-BE49-F238E27FC236}">
                <a16:creationId xmlns:a16="http://schemas.microsoft.com/office/drawing/2014/main" id="{3AE0369E-A275-4E5A-AE0F-B1F9A54DEDFC}"/>
              </a:ext>
            </a:extLst>
          </p:cNvPr>
          <p:cNvSpPr>
            <a:spLocks noGrp="1"/>
          </p:cNvSpPr>
          <p:nvPr>
            <p:ph sz="quarter" idx="23" hasCustomPrompt="1"/>
          </p:nvPr>
        </p:nvSpPr>
        <p:spPr>
          <a:xfrm>
            <a:off x="4893283" y="1588982"/>
            <a:ext cx="1392174" cy="1248156"/>
          </a:xfrm>
        </p:spPr>
        <p:txBody>
          <a:bodyPr anchor="t">
            <a:no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Click to add content</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4723957" y="2841610"/>
            <a:ext cx="1748045" cy="603644"/>
          </a:xfrm>
        </p:spPr>
        <p:txBody>
          <a:bodyPr lIns="0" rIns="0" anchor="b">
            <a:noAutofit/>
          </a:bodyPr>
          <a:lstStyle>
            <a:lvl1pPr marL="0" indent="0" algn="ctr">
              <a:buNone/>
              <a:defRPr lang="en-US" sz="2400"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t>
            </a:r>
          </a:p>
        </p:txBody>
      </p:sp>
      <p:sp>
        <p:nvSpPr>
          <p:cNvPr id="19" name="Text Placeholder 2">
            <a:extLst>
              <a:ext uri="{FF2B5EF4-FFF2-40B4-BE49-F238E27FC236}">
                <a16:creationId xmlns:a16="http://schemas.microsoft.com/office/drawing/2014/main" id="{D3C675D6-83FA-4036-B516-098EDCAF2506}"/>
              </a:ext>
            </a:extLst>
          </p:cNvPr>
          <p:cNvSpPr>
            <a:spLocks noGrp="1"/>
          </p:cNvSpPr>
          <p:nvPr>
            <p:ph type="body" idx="19" hasCustomPrompt="1"/>
          </p:nvPr>
        </p:nvSpPr>
        <p:spPr>
          <a:xfrm>
            <a:off x="4723957" y="3348608"/>
            <a:ext cx="1748045" cy="328879"/>
          </a:xfrm>
        </p:spPr>
        <p:txBody>
          <a:bodyPr lIns="0" rIns="0" anchor="b">
            <a:noAutofit/>
          </a:bodyPr>
          <a:lstStyle>
            <a:lvl1pPr marL="0" indent="0" algn="ctr">
              <a:buNone/>
              <a:defRPr lang="en-US" sz="1050"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4723957" y="3840542"/>
            <a:ext cx="1748045" cy="639875"/>
          </a:xfrm>
        </p:spPr>
        <p:txBody>
          <a:bodyPr lIns="0" rIns="0">
            <a:normAutofit/>
          </a:bodyPr>
          <a:lstStyle>
            <a:lvl1pPr marL="0" indent="0" algn="ctr">
              <a:lnSpc>
                <a:spcPct val="100000"/>
              </a:lnSpc>
              <a:buNone/>
              <a:defRPr sz="1050" spc="38" baseline="0"/>
            </a:lvl1pPr>
            <a:lvl2pPr marL="342900" indent="0">
              <a:lnSpc>
                <a:spcPct val="100000"/>
              </a:lnSpc>
              <a:buNone/>
              <a:defRPr sz="1050" spc="38" baseline="0"/>
            </a:lvl2pPr>
            <a:lvl3pPr marL="685800" indent="0">
              <a:lnSpc>
                <a:spcPct val="100000"/>
              </a:lnSpc>
              <a:buNone/>
              <a:defRPr sz="1050" spc="38" baseline="0"/>
            </a:lvl3pPr>
            <a:lvl4pPr marL="1028700" indent="0">
              <a:lnSpc>
                <a:spcPct val="100000"/>
              </a:lnSpc>
              <a:buNone/>
              <a:defRPr sz="1050" spc="38" baseline="0"/>
            </a:lvl4pPr>
            <a:lvl5pPr marL="1371600" indent="0">
              <a:lnSpc>
                <a:spcPct val="100000"/>
              </a:lnSpc>
              <a:buNone/>
              <a:defRPr sz="1050" spc="38" baseline="0"/>
            </a:lvl5pPr>
          </a:lstStyle>
          <a:p>
            <a:pPr lvl="0"/>
            <a:r>
              <a:rPr lang="en-US"/>
              <a:t>Click to edit Master text styles</a:t>
            </a:r>
          </a:p>
        </p:txBody>
      </p:sp>
      <p:sp>
        <p:nvSpPr>
          <p:cNvPr id="26" name="Content Placeholder 10">
            <a:extLst>
              <a:ext uri="{FF2B5EF4-FFF2-40B4-BE49-F238E27FC236}">
                <a16:creationId xmlns:a16="http://schemas.microsoft.com/office/drawing/2014/main" id="{CCA3A81E-171B-4946-B8BA-B2F406CF0939}"/>
              </a:ext>
            </a:extLst>
          </p:cNvPr>
          <p:cNvSpPr>
            <a:spLocks noGrp="1"/>
          </p:cNvSpPr>
          <p:nvPr>
            <p:ph sz="quarter" idx="24" hasCustomPrompt="1"/>
          </p:nvPr>
        </p:nvSpPr>
        <p:spPr>
          <a:xfrm>
            <a:off x="6945241" y="1588982"/>
            <a:ext cx="1392174" cy="1248156"/>
          </a:xfrm>
        </p:spPr>
        <p:txBody>
          <a:bodyPr anchor="t">
            <a:no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Click to add content</a:t>
            </a:r>
          </a:p>
        </p:txBody>
      </p:sp>
      <p:sp>
        <p:nvSpPr>
          <p:cNvPr id="14" name="Text Placeholder 2">
            <a:extLst>
              <a:ext uri="{FF2B5EF4-FFF2-40B4-BE49-F238E27FC236}">
                <a16:creationId xmlns:a16="http://schemas.microsoft.com/office/drawing/2014/main" id="{84A1E92D-A5BF-4268-BFF3-1418A1F03589}"/>
              </a:ext>
            </a:extLst>
          </p:cNvPr>
          <p:cNvSpPr>
            <a:spLocks noGrp="1"/>
          </p:cNvSpPr>
          <p:nvPr>
            <p:ph type="body" idx="15" hasCustomPrompt="1"/>
          </p:nvPr>
        </p:nvSpPr>
        <p:spPr>
          <a:xfrm>
            <a:off x="6767305" y="2841343"/>
            <a:ext cx="1748045" cy="603644"/>
          </a:xfrm>
        </p:spPr>
        <p:txBody>
          <a:bodyPr lIns="0" rIns="0" anchor="b">
            <a:noAutofit/>
          </a:bodyPr>
          <a:lstStyle>
            <a:lvl1pPr marL="0" indent="0" algn="ctr">
              <a:buNone/>
              <a:defRPr lang="en-US" sz="2400"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t>
            </a:r>
          </a:p>
        </p:txBody>
      </p:sp>
      <p:sp>
        <p:nvSpPr>
          <p:cNvPr id="23" name="Text Placeholder 2">
            <a:extLst>
              <a:ext uri="{FF2B5EF4-FFF2-40B4-BE49-F238E27FC236}">
                <a16:creationId xmlns:a16="http://schemas.microsoft.com/office/drawing/2014/main" id="{B6439AAC-8A96-4015-8A87-ED8DF7027B60}"/>
              </a:ext>
            </a:extLst>
          </p:cNvPr>
          <p:cNvSpPr>
            <a:spLocks noGrp="1"/>
          </p:cNvSpPr>
          <p:nvPr>
            <p:ph type="body" idx="20" hasCustomPrompt="1"/>
          </p:nvPr>
        </p:nvSpPr>
        <p:spPr>
          <a:xfrm>
            <a:off x="6767305" y="3348341"/>
            <a:ext cx="1748045" cy="328879"/>
          </a:xfrm>
        </p:spPr>
        <p:txBody>
          <a:bodyPr lIns="0" rIns="0" anchor="b">
            <a:noAutofit/>
          </a:bodyPr>
          <a:lstStyle>
            <a:lvl1pPr marL="0" indent="0" algn="ctr">
              <a:buNone/>
              <a:defRPr lang="en-US" sz="1050" kern="1200" spc="113"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a:t>
            </a:r>
          </a:p>
        </p:txBody>
      </p:sp>
      <p:sp>
        <p:nvSpPr>
          <p:cNvPr id="15" name="Content Placeholder 3">
            <a:extLst>
              <a:ext uri="{FF2B5EF4-FFF2-40B4-BE49-F238E27FC236}">
                <a16:creationId xmlns:a16="http://schemas.microsoft.com/office/drawing/2014/main" id="{492F9083-A886-4EEB-94D6-1FAE6DC33000}"/>
              </a:ext>
            </a:extLst>
          </p:cNvPr>
          <p:cNvSpPr>
            <a:spLocks noGrp="1"/>
          </p:cNvSpPr>
          <p:nvPr>
            <p:ph sz="half" idx="16"/>
          </p:nvPr>
        </p:nvSpPr>
        <p:spPr>
          <a:xfrm>
            <a:off x="6767305" y="3840275"/>
            <a:ext cx="1748045" cy="639875"/>
          </a:xfrm>
        </p:spPr>
        <p:txBody>
          <a:bodyPr lIns="0" rIns="0">
            <a:normAutofit/>
          </a:bodyPr>
          <a:lstStyle>
            <a:lvl1pPr marL="0" indent="0" algn="ctr">
              <a:lnSpc>
                <a:spcPct val="100000"/>
              </a:lnSpc>
              <a:buNone/>
              <a:defRPr sz="1050" spc="38" baseline="0"/>
            </a:lvl1pPr>
            <a:lvl2pPr marL="342900" indent="0">
              <a:lnSpc>
                <a:spcPct val="100000"/>
              </a:lnSpc>
              <a:buNone/>
              <a:defRPr sz="1050" spc="38" baseline="0"/>
            </a:lvl2pPr>
            <a:lvl3pPr marL="685800" indent="0">
              <a:lnSpc>
                <a:spcPct val="100000"/>
              </a:lnSpc>
              <a:buNone/>
              <a:defRPr sz="1050" spc="38" baseline="0"/>
            </a:lvl3pPr>
            <a:lvl4pPr marL="1028700" indent="0">
              <a:lnSpc>
                <a:spcPct val="100000"/>
              </a:lnSpc>
              <a:buNone/>
              <a:defRPr sz="1050" spc="38" baseline="0"/>
            </a:lvl4pPr>
            <a:lvl5pPr marL="1371600" indent="0">
              <a:lnSpc>
                <a:spcPct val="100000"/>
              </a:lnSpc>
              <a:buNone/>
              <a:defRPr sz="1050" spc="38" baseline="0"/>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675"/>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675"/>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675"/>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868299130"/>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4107656" y="1253729"/>
            <a:ext cx="3833813" cy="903684"/>
          </a:xfrm>
        </p:spPr>
        <p:txBody>
          <a:bodyPr anchor="b">
            <a:normAutofit/>
          </a:bodyPr>
          <a:lstStyle>
            <a:lvl1pPr>
              <a:defRPr lang="en-US" sz="2100" kern="1200" cap="all" spc="113"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4107656" y="2761910"/>
            <a:ext cx="3833813" cy="1144191"/>
          </a:xfrm>
        </p:spPr>
        <p:txBody>
          <a:bodyPr anchor="b">
            <a:normAutofit/>
          </a:bodyPr>
          <a:lstStyle>
            <a:lvl1pPr marL="0" indent="0">
              <a:lnSpc>
                <a:spcPct val="100000"/>
              </a:lnSpc>
              <a:buNone/>
              <a:defRPr sz="1050" spc="38"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cxnSp>
        <p:nvCxnSpPr>
          <p:cNvPr id="23" name="Straight Connector 22">
            <a:extLst>
              <a:ext uri="{FF2B5EF4-FFF2-40B4-BE49-F238E27FC236}">
                <a16:creationId xmlns:a16="http://schemas.microsoft.com/office/drawing/2014/main" id="{D87F08D6-2CA7-4A5A-BE34-07113DCA535D}"/>
              </a:ext>
            </a:extLst>
          </p:cNvPr>
          <p:cNvCxnSpPr>
            <a:cxnSpLocks/>
          </p:cNvCxnSpPr>
          <p:nvPr/>
        </p:nvCxnSpPr>
        <p:spPr>
          <a:xfrm flipH="1" flipV="1">
            <a:off x="0" y="657226"/>
            <a:ext cx="3571875" cy="12215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p:nvCxnSpPr>
        <p:spPr>
          <a:xfrm flipH="1" flipV="1">
            <a:off x="1978819" y="1"/>
            <a:ext cx="1593057" cy="38897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628650" y="4767263"/>
            <a:ext cx="2057400" cy="273844"/>
          </a:xfrm>
        </p:spPr>
        <p:txBody>
          <a:bodyPr/>
          <a:lstStyle>
            <a:lvl1pPr>
              <a:defRPr sz="675"/>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3028950" y="4767263"/>
            <a:ext cx="3086100" cy="273844"/>
          </a:xfrm>
        </p:spPr>
        <p:txBody>
          <a:bodyPr/>
          <a:lstStyle>
            <a:lvl1pPr>
              <a:defRPr sz="675"/>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6457950" y="4767263"/>
            <a:ext cx="2057400" cy="273844"/>
          </a:xfrm>
        </p:spPr>
        <p:txBody>
          <a:bodyPr/>
          <a:lstStyle>
            <a:lvl1pPr>
              <a:defRPr sz="675"/>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81635620"/>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5A8E6-7811-470F-828F-E0A2F7865024}"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417106-3069-4402-9528-FB2BD2A06A17}" type="slidenum">
              <a:rPr lang="en-GB" smtClean="0"/>
              <a:t>‹#›</a:t>
            </a:fld>
            <a:endParaRPr lang="en-GB"/>
          </a:p>
        </p:txBody>
      </p:sp>
    </p:spTree>
    <p:extLst>
      <p:ext uri="{BB962C8B-B14F-4D97-AF65-F5344CB8AC3E}">
        <p14:creationId xmlns:p14="http://schemas.microsoft.com/office/powerpoint/2010/main" val="18167297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3200400" y="1211803"/>
            <a:ext cx="3134678" cy="1143551"/>
          </a:xfrm>
        </p:spPr>
        <p:txBody>
          <a:bodyPr anchor="b">
            <a:noAutofit/>
          </a:bodyPr>
          <a:lstStyle>
            <a:lvl1pPr algn="l">
              <a:defRPr sz="2400" spc="113"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3200400" y="2428578"/>
            <a:ext cx="3134678" cy="1503121"/>
          </a:xfrm>
        </p:spPr>
        <p:txBody>
          <a:bodyPr>
            <a:normAutofit/>
          </a:bodyPr>
          <a:lstStyle>
            <a:lvl1pPr marL="0" indent="0" algn="l">
              <a:lnSpc>
                <a:spcPct val="150000"/>
              </a:lnSpc>
              <a:buNone/>
              <a:defRPr sz="10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382704" cy="51435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3200401" y="4767263"/>
            <a:ext cx="1330778" cy="273844"/>
          </a:xfrm>
        </p:spPr>
        <p:txBody>
          <a:bodyPr/>
          <a:lstStyle>
            <a:lvl1pPr>
              <a:defRPr sz="675"/>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4859791" y="4767263"/>
            <a:ext cx="1996168" cy="273844"/>
          </a:xfrm>
        </p:spPr>
        <p:txBody>
          <a:bodyPr/>
          <a:lstStyle>
            <a:lvl1pPr>
              <a:defRPr sz="675"/>
            </a:lvl1pPr>
          </a:lstStyle>
          <a:p>
            <a:r>
              <a:rPr lang="en-US" dirty="0"/>
              <a:t>Pitch Deck</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7184572" y="4767263"/>
            <a:ext cx="1330778" cy="273844"/>
          </a:xfrm>
        </p:spPr>
        <p:txBody>
          <a:bodyPr/>
          <a:lstStyle>
            <a:lvl1pPr>
              <a:defRPr sz="675"/>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2051923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D8E45C-DE91-4837-9CAF-352B82F946F6}" type="datetimeFigureOut">
              <a:rPr lang="en-GB" smtClean="0"/>
              <a:pPr/>
              <a:t>28/09/2023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B7219A0-CE35-4B2B-8AE0-C362AF94C2D5}" type="slidenum">
              <a:rPr lang="en-GB" smtClean="0"/>
              <a:pPr/>
              <a:t>‹#›</a:t>
            </a:fld>
            <a:endParaRPr lang="en-GB"/>
          </a:p>
        </p:txBody>
      </p:sp>
    </p:spTree>
    <p:extLst>
      <p:ext uri="{BB962C8B-B14F-4D97-AF65-F5344CB8AC3E}">
        <p14:creationId xmlns:p14="http://schemas.microsoft.com/office/powerpoint/2010/main" val="6949510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0C9F7-4633-4137-90FE-72283815DFF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C33AC74F-0FFC-4FFF-AA8B-54127C93E22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B341FC-89E8-4A83-B7B4-E3312420ED78}"/>
              </a:ext>
            </a:extLst>
          </p:cNvPr>
          <p:cNvSpPr>
            <a:spLocks noGrp="1"/>
          </p:cNvSpPr>
          <p:nvPr>
            <p:ph type="dt" sz="half" idx="10"/>
          </p:nvPr>
        </p:nvSpPr>
        <p:spPr/>
        <p:txBody>
          <a:bodyPr/>
          <a:lstStyle/>
          <a:p>
            <a:fld id="{CACA3B49-CF52-4CCE-975E-E49F6CC711C4}" type="datetimeFigureOut">
              <a:rPr lang="en-GB" smtClean="0"/>
              <a:t>28/09/2023</a:t>
            </a:fld>
            <a:endParaRPr lang="en-GB"/>
          </a:p>
        </p:txBody>
      </p:sp>
      <p:sp>
        <p:nvSpPr>
          <p:cNvPr id="5" name="Footer Placeholder 4">
            <a:extLst>
              <a:ext uri="{FF2B5EF4-FFF2-40B4-BE49-F238E27FC236}">
                <a16:creationId xmlns:a16="http://schemas.microsoft.com/office/drawing/2014/main" id="{A7B3814F-9E7D-4EEF-A735-FE96641FEB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02AFBD-1A20-4A21-AD85-3603851246B1}"/>
              </a:ext>
            </a:extLst>
          </p:cNvPr>
          <p:cNvSpPr>
            <a:spLocks noGrp="1"/>
          </p:cNvSpPr>
          <p:nvPr>
            <p:ph type="sldNum" sz="quarter" idx="12"/>
          </p:nvPr>
        </p:nvSpPr>
        <p:spPr/>
        <p:txBody>
          <a:bodyPr/>
          <a:lstStyle/>
          <a:p>
            <a:fld id="{760F57A9-99EE-4A28-9B21-B461937FA0C0}" type="slidenum">
              <a:rPr lang="en-GB" smtClean="0"/>
              <a:t>‹#›</a:t>
            </a:fld>
            <a:endParaRPr lang="en-GB"/>
          </a:p>
        </p:txBody>
      </p:sp>
    </p:spTree>
    <p:extLst>
      <p:ext uri="{BB962C8B-B14F-4D97-AF65-F5344CB8AC3E}">
        <p14:creationId xmlns:p14="http://schemas.microsoft.com/office/powerpoint/2010/main" val="247895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B067D-5CBD-478F-87E9-E2760E8D30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8FFC0C-89C6-48DE-909A-ABC61A73A6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FF48FF-415F-4453-948D-DDD8B086C658}"/>
              </a:ext>
            </a:extLst>
          </p:cNvPr>
          <p:cNvSpPr>
            <a:spLocks noGrp="1"/>
          </p:cNvSpPr>
          <p:nvPr>
            <p:ph type="dt" sz="half" idx="10"/>
          </p:nvPr>
        </p:nvSpPr>
        <p:spPr/>
        <p:txBody>
          <a:bodyPr/>
          <a:lstStyle/>
          <a:p>
            <a:fld id="{CACA3B49-CF52-4CCE-975E-E49F6CC711C4}" type="datetimeFigureOut">
              <a:rPr lang="en-GB" smtClean="0"/>
              <a:t>28/09/2023</a:t>
            </a:fld>
            <a:endParaRPr lang="en-GB"/>
          </a:p>
        </p:txBody>
      </p:sp>
      <p:sp>
        <p:nvSpPr>
          <p:cNvPr id="5" name="Footer Placeholder 4">
            <a:extLst>
              <a:ext uri="{FF2B5EF4-FFF2-40B4-BE49-F238E27FC236}">
                <a16:creationId xmlns:a16="http://schemas.microsoft.com/office/drawing/2014/main" id="{24575BB7-80E4-4F17-B54B-35727E1150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FFDD8D-D830-4B98-B8F5-3FF0D7DDB43A}"/>
              </a:ext>
            </a:extLst>
          </p:cNvPr>
          <p:cNvSpPr>
            <a:spLocks noGrp="1"/>
          </p:cNvSpPr>
          <p:nvPr>
            <p:ph type="sldNum" sz="quarter" idx="12"/>
          </p:nvPr>
        </p:nvSpPr>
        <p:spPr/>
        <p:txBody>
          <a:bodyPr/>
          <a:lstStyle/>
          <a:p>
            <a:fld id="{760F57A9-99EE-4A28-9B21-B461937FA0C0}" type="slidenum">
              <a:rPr lang="en-GB" smtClean="0"/>
              <a:t>‹#›</a:t>
            </a:fld>
            <a:endParaRPr lang="en-GB"/>
          </a:p>
        </p:txBody>
      </p:sp>
    </p:spTree>
    <p:extLst>
      <p:ext uri="{BB962C8B-B14F-4D97-AF65-F5344CB8AC3E}">
        <p14:creationId xmlns:p14="http://schemas.microsoft.com/office/powerpoint/2010/main" val="7485641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D3FC2-DC24-4A67-A683-0B28DB8CD5A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750D97C-E3FD-4CCD-9657-D739AEF18C7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723726-AF52-4C1C-8876-557A5BCFE1F3}"/>
              </a:ext>
            </a:extLst>
          </p:cNvPr>
          <p:cNvSpPr>
            <a:spLocks noGrp="1"/>
          </p:cNvSpPr>
          <p:nvPr>
            <p:ph type="dt" sz="half" idx="10"/>
          </p:nvPr>
        </p:nvSpPr>
        <p:spPr/>
        <p:txBody>
          <a:bodyPr/>
          <a:lstStyle/>
          <a:p>
            <a:fld id="{CACA3B49-CF52-4CCE-975E-E49F6CC711C4}" type="datetimeFigureOut">
              <a:rPr lang="en-GB" smtClean="0"/>
              <a:t>28/09/2023</a:t>
            </a:fld>
            <a:endParaRPr lang="en-GB"/>
          </a:p>
        </p:txBody>
      </p:sp>
      <p:sp>
        <p:nvSpPr>
          <p:cNvPr id="5" name="Footer Placeholder 4">
            <a:extLst>
              <a:ext uri="{FF2B5EF4-FFF2-40B4-BE49-F238E27FC236}">
                <a16:creationId xmlns:a16="http://schemas.microsoft.com/office/drawing/2014/main" id="{A559CA43-8CBD-4667-84CD-F2D628C3C2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1EDB16-18E3-40F1-92E0-C17571D469F8}"/>
              </a:ext>
            </a:extLst>
          </p:cNvPr>
          <p:cNvSpPr>
            <a:spLocks noGrp="1"/>
          </p:cNvSpPr>
          <p:nvPr>
            <p:ph type="sldNum" sz="quarter" idx="12"/>
          </p:nvPr>
        </p:nvSpPr>
        <p:spPr/>
        <p:txBody>
          <a:bodyPr/>
          <a:lstStyle/>
          <a:p>
            <a:fld id="{760F57A9-99EE-4A28-9B21-B461937FA0C0}" type="slidenum">
              <a:rPr lang="en-GB" smtClean="0"/>
              <a:t>‹#›</a:t>
            </a:fld>
            <a:endParaRPr lang="en-GB"/>
          </a:p>
        </p:txBody>
      </p:sp>
    </p:spTree>
    <p:extLst>
      <p:ext uri="{BB962C8B-B14F-4D97-AF65-F5344CB8AC3E}">
        <p14:creationId xmlns:p14="http://schemas.microsoft.com/office/powerpoint/2010/main" val="31241371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7BF8C-9B0C-4854-B353-2BDC73F443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55532B-F5E5-4D35-9D1E-6D47678F706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C0B1114-BBC9-4623-9787-C51F7945EEC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5C03B0B-7FE4-48A2-9CB5-A52A925C75C1}"/>
              </a:ext>
            </a:extLst>
          </p:cNvPr>
          <p:cNvSpPr>
            <a:spLocks noGrp="1"/>
          </p:cNvSpPr>
          <p:nvPr>
            <p:ph type="dt" sz="half" idx="10"/>
          </p:nvPr>
        </p:nvSpPr>
        <p:spPr/>
        <p:txBody>
          <a:bodyPr/>
          <a:lstStyle/>
          <a:p>
            <a:fld id="{CACA3B49-CF52-4CCE-975E-E49F6CC711C4}" type="datetimeFigureOut">
              <a:rPr lang="en-GB" smtClean="0"/>
              <a:t>28/09/2023</a:t>
            </a:fld>
            <a:endParaRPr lang="en-GB"/>
          </a:p>
        </p:txBody>
      </p:sp>
      <p:sp>
        <p:nvSpPr>
          <p:cNvPr id="6" name="Footer Placeholder 5">
            <a:extLst>
              <a:ext uri="{FF2B5EF4-FFF2-40B4-BE49-F238E27FC236}">
                <a16:creationId xmlns:a16="http://schemas.microsoft.com/office/drawing/2014/main" id="{DAF59E05-D882-4D4B-8C73-EB22C7088C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51BE96-1C47-4B0E-8C21-DAF6E987E06F}"/>
              </a:ext>
            </a:extLst>
          </p:cNvPr>
          <p:cNvSpPr>
            <a:spLocks noGrp="1"/>
          </p:cNvSpPr>
          <p:nvPr>
            <p:ph type="sldNum" sz="quarter" idx="12"/>
          </p:nvPr>
        </p:nvSpPr>
        <p:spPr/>
        <p:txBody>
          <a:bodyPr/>
          <a:lstStyle/>
          <a:p>
            <a:fld id="{760F57A9-99EE-4A28-9B21-B461937FA0C0}" type="slidenum">
              <a:rPr lang="en-GB" smtClean="0"/>
              <a:t>‹#›</a:t>
            </a:fld>
            <a:endParaRPr lang="en-GB"/>
          </a:p>
        </p:txBody>
      </p:sp>
    </p:spTree>
    <p:extLst>
      <p:ext uri="{BB962C8B-B14F-4D97-AF65-F5344CB8AC3E}">
        <p14:creationId xmlns:p14="http://schemas.microsoft.com/office/powerpoint/2010/main" val="3085325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115B6-3846-44EA-AB7E-AC0462B4CC6B}"/>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FAE671-F4C3-433A-9A71-FE3FFCFBF2E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24C4E55-D573-4B05-8139-AD14DB66D42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118092-A389-4F4D-B424-A0D8996CF79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BA979CD-477A-48ED-8919-0A52137BB5A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4218028-ADF8-439E-BF28-B1CB3E0BF032}"/>
              </a:ext>
            </a:extLst>
          </p:cNvPr>
          <p:cNvSpPr>
            <a:spLocks noGrp="1"/>
          </p:cNvSpPr>
          <p:nvPr>
            <p:ph type="dt" sz="half" idx="10"/>
          </p:nvPr>
        </p:nvSpPr>
        <p:spPr/>
        <p:txBody>
          <a:bodyPr/>
          <a:lstStyle/>
          <a:p>
            <a:fld id="{CACA3B49-CF52-4CCE-975E-E49F6CC711C4}" type="datetimeFigureOut">
              <a:rPr lang="en-GB" smtClean="0"/>
              <a:t>28/09/2023</a:t>
            </a:fld>
            <a:endParaRPr lang="en-GB"/>
          </a:p>
        </p:txBody>
      </p:sp>
      <p:sp>
        <p:nvSpPr>
          <p:cNvPr id="8" name="Footer Placeholder 7">
            <a:extLst>
              <a:ext uri="{FF2B5EF4-FFF2-40B4-BE49-F238E27FC236}">
                <a16:creationId xmlns:a16="http://schemas.microsoft.com/office/drawing/2014/main" id="{4D46F489-6232-4978-A8EC-E6D50594325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08506CC-0835-4480-83EC-900809A070F2}"/>
              </a:ext>
            </a:extLst>
          </p:cNvPr>
          <p:cNvSpPr>
            <a:spLocks noGrp="1"/>
          </p:cNvSpPr>
          <p:nvPr>
            <p:ph type="sldNum" sz="quarter" idx="12"/>
          </p:nvPr>
        </p:nvSpPr>
        <p:spPr/>
        <p:txBody>
          <a:bodyPr/>
          <a:lstStyle/>
          <a:p>
            <a:fld id="{760F57A9-99EE-4A28-9B21-B461937FA0C0}" type="slidenum">
              <a:rPr lang="en-GB" smtClean="0"/>
              <a:t>‹#›</a:t>
            </a:fld>
            <a:endParaRPr lang="en-GB"/>
          </a:p>
        </p:txBody>
      </p:sp>
    </p:spTree>
    <p:extLst>
      <p:ext uri="{BB962C8B-B14F-4D97-AF65-F5344CB8AC3E}">
        <p14:creationId xmlns:p14="http://schemas.microsoft.com/office/powerpoint/2010/main" val="18352419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AD0C5-FC93-42C8-972B-4A7B12B5B76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78F275-7BC0-4572-AD99-F7BE615F0FFA}"/>
              </a:ext>
            </a:extLst>
          </p:cNvPr>
          <p:cNvSpPr>
            <a:spLocks noGrp="1"/>
          </p:cNvSpPr>
          <p:nvPr>
            <p:ph type="dt" sz="half" idx="10"/>
          </p:nvPr>
        </p:nvSpPr>
        <p:spPr/>
        <p:txBody>
          <a:bodyPr/>
          <a:lstStyle/>
          <a:p>
            <a:fld id="{CACA3B49-CF52-4CCE-975E-E49F6CC711C4}" type="datetimeFigureOut">
              <a:rPr lang="en-GB" smtClean="0"/>
              <a:t>28/09/2023</a:t>
            </a:fld>
            <a:endParaRPr lang="en-GB"/>
          </a:p>
        </p:txBody>
      </p:sp>
      <p:sp>
        <p:nvSpPr>
          <p:cNvPr id="4" name="Footer Placeholder 3">
            <a:extLst>
              <a:ext uri="{FF2B5EF4-FFF2-40B4-BE49-F238E27FC236}">
                <a16:creationId xmlns:a16="http://schemas.microsoft.com/office/drawing/2014/main" id="{46EDDA3F-5047-4A7F-9609-AFC81AD7C3F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6287548-FC7F-4C04-A96F-D52516C67A11}"/>
              </a:ext>
            </a:extLst>
          </p:cNvPr>
          <p:cNvSpPr>
            <a:spLocks noGrp="1"/>
          </p:cNvSpPr>
          <p:nvPr>
            <p:ph type="sldNum" sz="quarter" idx="12"/>
          </p:nvPr>
        </p:nvSpPr>
        <p:spPr/>
        <p:txBody>
          <a:bodyPr/>
          <a:lstStyle/>
          <a:p>
            <a:fld id="{760F57A9-99EE-4A28-9B21-B461937FA0C0}" type="slidenum">
              <a:rPr lang="en-GB" smtClean="0"/>
              <a:t>‹#›</a:t>
            </a:fld>
            <a:endParaRPr lang="en-GB"/>
          </a:p>
        </p:txBody>
      </p:sp>
    </p:spTree>
    <p:extLst>
      <p:ext uri="{BB962C8B-B14F-4D97-AF65-F5344CB8AC3E}">
        <p14:creationId xmlns:p14="http://schemas.microsoft.com/office/powerpoint/2010/main" val="13595368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7A6A47-F700-4973-9FD3-59570969E105}"/>
              </a:ext>
            </a:extLst>
          </p:cNvPr>
          <p:cNvSpPr>
            <a:spLocks noGrp="1"/>
          </p:cNvSpPr>
          <p:nvPr>
            <p:ph type="dt" sz="half" idx="10"/>
          </p:nvPr>
        </p:nvSpPr>
        <p:spPr/>
        <p:txBody>
          <a:bodyPr/>
          <a:lstStyle/>
          <a:p>
            <a:fld id="{CACA3B49-CF52-4CCE-975E-E49F6CC711C4}" type="datetimeFigureOut">
              <a:rPr lang="en-GB" smtClean="0"/>
              <a:t>28/09/2023</a:t>
            </a:fld>
            <a:endParaRPr lang="en-GB"/>
          </a:p>
        </p:txBody>
      </p:sp>
      <p:sp>
        <p:nvSpPr>
          <p:cNvPr id="3" name="Footer Placeholder 2">
            <a:extLst>
              <a:ext uri="{FF2B5EF4-FFF2-40B4-BE49-F238E27FC236}">
                <a16:creationId xmlns:a16="http://schemas.microsoft.com/office/drawing/2014/main" id="{98A1FFFC-1074-4782-961B-F431679D63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8962ED5-C597-4B1D-BDE9-CCCF31B23AB2}"/>
              </a:ext>
            </a:extLst>
          </p:cNvPr>
          <p:cNvSpPr>
            <a:spLocks noGrp="1"/>
          </p:cNvSpPr>
          <p:nvPr>
            <p:ph type="sldNum" sz="quarter" idx="12"/>
          </p:nvPr>
        </p:nvSpPr>
        <p:spPr/>
        <p:txBody>
          <a:bodyPr/>
          <a:lstStyle/>
          <a:p>
            <a:fld id="{760F57A9-99EE-4A28-9B21-B461937FA0C0}" type="slidenum">
              <a:rPr lang="en-GB" smtClean="0"/>
              <a:t>‹#›</a:t>
            </a:fld>
            <a:endParaRPr lang="en-GB"/>
          </a:p>
        </p:txBody>
      </p:sp>
    </p:spTree>
    <p:extLst>
      <p:ext uri="{BB962C8B-B14F-4D97-AF65-F5344CB8AC3E}">
        <p14:creationId xmlns:p14="http://schemas.microsoft.com/office/powerpoint/2010/main" val="12938809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1FFC-F1F0-4169-81D3-FE9EB00C778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FD098BF-C0BB-48A7-876A-2E017FA65F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8639AE5-C81E-4DDC-A300-F5653883150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DBA378E-DE6F-42FC-B14B-7BFFFE6CC214}"/>
              </a:ext>
            </a:extLst>
          </p:cNvPr>
          <p:cNvSpPr>
            <a:spLocks noGrp="1"/>
          </p:cNvSpPr>
          <p:nvPr>
            <p:ph type="dt" sz="half" idx="10"/>
          </p:nvPr>
        </p:nvSpPr>
        <p:spPr/>
        <p:txBody>
          <a:bodyPr/>
          <a:lstStyle/>
          <a:p>
            <a:fld id="{CACA3B49-CF52-4CCE-975E-E49F6CC711C4}" type="datetimeFigureOut">
              <a:rPr lang="en-GB" smtClean="0"/>
              <a:t>28/09/2023</a:t>
            </a:fld>
            <a:endParaRPr lang="en-GB"/>
          </a:p>
        </p:txBody>
      </p:sp>
      <p:sp>
        <p:nvSpPr>
          <p:cNvPr id="6" name="Footer Placeholder 5">
            <a:extLst>
              <a:ext uri="{FF2B5EF4-FFF2-40B4-BE49-F238E27FC236}">
                <a16:creationId xmlns:a16="http://schemas.microsoft.com/office/drawing/2014/main" id="{F6FA1714-7E3D-477A-84BA-95DFADECE1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6DDDE9-8A9A-4702-86BB-E33EFB5D65BE}"/>
              </a:ext>
            </a:extLst>
          </p:cNvPr>
          <p:cNvSpPr>
            <a:spLocks noGrp="1"/>
          </p:cNvSpPr>
          <p:nvPr>
            <p:ph type="sldNum" sz="quarter" idx="12"/>
          </p:nvPr>
        </p:nvSpPr>
        <p:spPr/>
        <p:txBody>
          <a:bodyPr/>
          <a:lstStyle/>
          <a:p>
            <a:fld id="{760F57A9-99EE-4A28-9B21-B461937FA0C0}" type="slidenum">
              <a:rPr lang="en-GB" smtClean="0"/>
              <a:t>‹#›</a:t>
            </a:fld>
            <a:endParaRPr lang="en-GB"/>
          </a:p>
        </p:txBody>
      </p:sp>
    </p:spTree>
    <p:extLst>
      <p:ext uri="{BB962C8B-B14F-4D97-AF65-F5344CB8AC3E}">
        <p14:creationId xmlns:p14="http://schemas.microsoft.com/office/powerpoint/2010/main" val="303718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A65A8E6-7811-470F-828F-E0A2F7865024}"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417106-3069-4402-9528-FB2BD2A06A17}" type="slidenum">
              <a:rPr lang="en-GB" smtClean="0"/>
              <a:t>‹#›</a:t>
            </a:fld>
            <a:endParaRPr lang="en-GB"/>
          </a:p>
        </p:txBody>
      </p:sp>
    </p:spTree>
    <p:extLst>
      <p:ext uri="{BB962C8B-B14F-4D97-AF65-F5344CB8AC3E}">
        <p14:creationId xmlns:p14="http://schemas.microsoft.com/office/powerpoint/2010/main" val="100904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8ED45-41B6-4613-85BE-DC87795C760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FB9BA1B-1F48-4EF5-983B-57DEABF6382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4EBA55A9-4B18-4646-BC3D-69C1360D827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0C977B9-9FF8-4079-A994-DE8BC466B61D}"/>
              </a:ext>
            </a:extLst>
          </p:cNvPr>
          <p:cNvSpPr>
            <a:spLocks noGrp="1"/>
          </p:cNvSpPr>
          <p:nvPr>
            <p:ph type="dt" sz="half" idx="10"/>
          </p:nvPr>
        </p:nvSpPr>
        <p:spPr/>
        <p:txBody>
          <a:bodyPr/>
          <a:lstStyle/>
          <a:p>
            <a:fld id="{CACA3B49-CF52-4CCE-975E-E49F6CC711C4}" type="datetimeFigureOut">
              <a:rPr lang="en-GB" smtClean="0"/>
              <a:t>28/09/2023</a:t>
            </a:fld>
            <a:endParaRPr lang="en-GB"/>
          </a:p>
        </p:txBody>
      </p:sp>
      <p:sp>
        <p:nvSpPr>
          <p:cNvPr id="6" name="Footer Placeholder 5">
            <a:extLst>
              <a:ext uri="{FF2B5EF4-FFF2-40B4-BE49-F238E27FC236}">
                <a16:creationId xmlns:a16="http://schemas.microsoft.com/office/drawing/2014/main" id="{F303D36F-BE69-4F6F-A4B5-6DBE472360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05E54F-13E4-4669-ACBC-D553321FE23D}"/>
              </a:ext>
            </a:extLst>
          </p:cNvPr>
          <p:cNvSpPr>
            <a:spLocks noGrp="1"/>
          </p:cNvSpPr>
          <p:nvPr>
            <p:ph type="sldNum" sz="quarter" idx="12"/>
          </p:nvPr>
        </p:nvSpPr>
        <p:spPr/>
        <p:txBody>
          <a:bodyPr/>
          <a:lstStyle/>
          <a:p>
            <a:fld id="{760F57A9-99EE-4A28-9B21-B461937FA0C0}" type="slidenum">
              <a:rPr lang="en-GB" smtClean="0"/>
              <a:t>‹#›</a:t>
            </a:fld>
            <a:endParaRPr lang="en-GB"/>
          </a:p>
        </p:txBody>
      </p:sp>
    </p:spTree>
    <p:extLst>
      <p:ext uri="{BB962C8B-B14F-4D97-AF65-F5344CB8AC3E}">
        <p14:creationId xmlns:p14="http://schemas.microsoft.com/office/powerpoint/2010/main" val="30355379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66B92-87A8-49B6-8903-FEEFD9F3F6C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35C9F6-6057-40EF-A33E-1555E5B084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DC23FB-591E-4386-BBF6-B21F6BE22090}"/>
              </a:ext>
            </a:extLst>
          </p:cNvPr>
          <p:cNvSpPr>
            <a:spLocks noGrp="1"/>
          </p:cNvSpPr>
          <p:nvPr>
            <p:ph type="dt" sz="half" idx="10"/>
          </p:nvPr>
        </p:nvSpPr>
        <p:spPr/>
        <p:txBody>
          <a:bodyPr/>
          <a:lstStyle/>
          <a:p>
            <a:fld id="{CACA3B49-CF52-4CCE-975E-E49F6CC711C4}" type="datetimeFigureOut">
              <a:rPr lang="en-GB" smtClean="0"/>
              <a:t>28/09/2023</a:t>
            </a:fld>
            <a:endParaRPr lang="en-GB"/>
          </a:p>
        </p:txBody>
      </p:sp>
      <p:sp>
        <p:nvSpPr>
          <p:cNvPr id="5" name="Footer Placeholder 4">
            <a:extLst>
              <a:ext uri="{FF2B5EF4-FFF2-40B4-BE49-F238E27FC236}">
                <a16:creationId xmlns:a16="http://schemas.microsoft.com/office/drawing/2014/main" id="{B3FF0524-C9D4-4C74-9CF7-18A82650E6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DC02B-6EF6-481D-A042-79410A3B3F2B}"/>
              </a:ext>
            </a:extLst>
          </p:cNvPr>
          <p:cNvSpPr>
            <a:spLocks noGrp="1"/>
          </p:cNvSpPr>
          <p:nvPr>
            <p:ph type="sldNum" sz="quarter" idx="12"/>
          </p:nvPr>
        </p:nvSpPr>
        <p:spPr/>
        <p:txBody>
          <a:bodyPr/>
          <a:lstStyle/>
          <a:p>
            <a:fld id="{760F57A9-99EE-4A28-9B21-B461937FA0C0}" type="slidenum">
              <a:rPr lang="en-GB" smtClean="0"/>
              <a:t>‹#›</a:t>
            </a:fld>
            <a:endParaRPr lang="en-GB"/>
          </a:p>
        </p:txBody>
      </p:sp>
    </p:spTree>
    <p:extLst>
      <p:ext uri="{BB962C8B-B14F-4D97-AF65-F5344CB8AC3E}">
        <p14:creationId xmlns:p14="http://schemas.microsoft.com/office/powerpoint/2010/main" val="14781763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D3478-43CC-40C5-BA92-BD0B4D892A2E}"/>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0A32D3-4FED-44B1-A371-C35FCBF250C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CCFF1A-8AB0-4D94-BB62-636C1D465E78}"/>
              </a:ext>
            </a:extLst>
          </p:cNvPr>
          <p:cNvSpPr>
            <a:spLocks noGrp="1"/>
          </p:cNvSpPr>
          <p:nvPr>
            <p:ph type="dt" sz="half" idx="10"/>
          </p:nvPr>
        </p:nvSpPr>
        <p:spPr/>
        <p:txBody>
          <a:bodyPr/>
          <a:lstStyle/>
          <a:p>
            <a:fld id="{CACA3B49-CF52-4CCE-975E-E49F6CC711C4}" type="datetimeFigureOut">
              <a:rPr lang="en-GB" smtClean="0"/>
              <a:t>28/09/2023</a:t>
            </a:fld>
            <a:endParaRPr lang="en-GB"/>
          </a:p>
        </p:txBody>
      </p:sp>
      <p:sp>
        <p:nvSpPr>
          <p:cNvPr id="5" name="Footer Placeholder 4">
            <a:extLst>
              <a:ext uri="{FF2B5EF4-FFF2-40B4-BE49-F238E27FC236}">
                <a16:creationId xmlns:a16="http://schemas.microsoft.com/office/drawing/2014/main" id="{D6D8D9FE-92F9-46BD-94A5-6726180EB8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5E7537-5F58-4071-81CD-D983F6D753EE}"/>
              </a:ext>
            </a:extLst>
          </p:cNvPr>
          <p:cNvSpPr>
            <a:spLocks noGrp="1"/>
          </p:cNvSpPr>
          <p:nvPr>
            <p:ph type="sldNum" sz="quarter" idx="12"/>
          </p:nvPr>
        </p:nvSpPr>
        <p:spPr/>
        <p:txBody>
          <a:bodyPr/>
          <a:lstStyle/>
          <a:p>
            <a:fld id="{760F57A9-99EE-4A28-9B21-B461937FA0C0}" type="slidenum">
              <a:rPr lang="en-GB" smtClean="0"/>
              <a:t>‹#›</a:t>
            </a:fld>
            <a:endParaRPr lang="en-GB"/>
          </a:p>
        </p:txBody>
      </p:sp>
    </p:spTree>
    <p:extLst>
      <p:ext uri="{BB962C8B-B14F-4D97-AF65-F5344CB8AC3E}">
        <p14:creationId xmlns:p14="http://schemas.microsoft.com/office/powerpoint/2010/main" val="38098857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D79E9AF-C465-4540-983F-9A109D4B2AB9}"/>
              </a:ext>
            </a:extLst>
          </p:cNvPr>
          <p:cNvSpPr>
            <a:spLocks noGrp="1"/>
          </p:cNvSpPr>
          <p:nvPr>
            <p:ph idx="11"/>
          </p:nvPr>
        </p:nvSpPr>
        <p:spPr>
          <a:xfrm>
            <a:off x="667561" y="1317459"/>
            <a:ext cx="7858016" cy="3390729"/>
          </a:xfrm>
        </p:spPr>
        <p:txBody>
          <a:bodyPr>
            <a:normAutofit/>
          </a:bodyPr>
          <a:lstStyle>
            <a:lvl1pPr marL="214313" indent="-214313">
              <a:buClr>
                <a:srgbClr val="E2E729"/>
              </a:buClr>
              <a:buSzPct val="110000"/>
              <a:buFont typeface="Wingdings" panose="05000000000000000000" pitchFamily="2" charset="2"/>
              <a:buChar char="§"/>
              <a:defRPr sz="1800" b="0" i="0">
                <a:solidFill>
                  <a:schemeClr val="tx2"/>
                </a:solidFill>
                <a:latin typeface="Arial" panose="020B0604020202020204" pitchFamily="34" charset="0"/>
                <a:cs typeface="Arial" panose="020B0604020202020204" pitchFamily="34" charset="0"/>
              </a:defRPr>
            </a:lvl1pPr>
            <a:lvl2pPr marL="557213" indent="-214313">
              <a:buClr>
                <a:srgbClr val="E2E729"/>
              </a:buClr>
              <a:buSzPct val="110000"/>
              <a:buFont typeface="Wingdings" panose="05000000000000000000" pitchFamily="2" charset="2"/>
              <a:buChar char="§"/>
              <a:defRPr sz="1800" b="0" i="0">
                <a:solidFill>
                  <a:schemeClr val="tx2"/>
                </a:solidFill>
                <a:latin typeface="Arial" panose="020B0604020202020204" pitchFamily="34" charset="0"/>
                <a:cs typeface="Arial" panose="020B0604020202020204" pitchFamily="34" charset="0"/>
              </a:defRPr>
            </a:lvl2pPr>
            <a:lvl3pPr marL="900113" indent="-214313">
              <a:buClr>
                <a:srgbClr val="E2E729"/>
              </a:buClr>
              <a:buSzPct val="110000"/>
              <a:buFont typeface="Wingdings" panose="05000000000000000000" pitchFamily="2" charset="2"/>
              <a:buChar char="§"/>
              <a:defRPr sz="1800" b="0" i="0">
                <a:solidFill>
                  <a:schemeClr val="tx2"/>
                </a:solidFill>
                <a:latin typeface="Arial" panose="020B0604020202020204" pitchFamily="34" charset="0"/>
                <a:cs typeface="Arial" panose="020B0604020202020204" pitchFamily="34" charset="0"/>
              </a:defRPr>
            </a:lvl3pPr>
            <a:lvl4pPr marL="1243013" indent="-214313">
              <a:buClr>
                <a:srgbClr val="E2E729"/>
              </a:buClr>
              <a:buSzPct val="110000"/>
              <a:buFont typeface="Wingdings" panose="05000000000000000000" pitchFamily="2" charset="2"/>
              <a:buChar char="§"/>
              <a:defRPr sz="1800" b="0" i="0">
                <a:solidFill>
                  <a:schemeClr val="tx2"/>
                </a:solidFill>
                <a:latin typeface="Arial" panose="020B0604020202020204" pitchFamily="34" charset="0"/>
                <a:cs typeface="Arial" panose="020B0604020202020204" pitchFamily="34" charset="0"/>
              </a:defRPr>
            </a:lvl4pPr>
            <a:lvl5pPr marL="1585913" indent="-214313">
              <a:buClr>
                <a:srgbClr val="E2E729"/>
              </a:buClr>
              <a:buSzPct val="110000"/>
              <a:buFont typeface="Wingdings" panose="05000000000000000000" pitchFamily="2" charset="2"/>
              <a:buChar char="§"/>
              <a:defRPr sz="1800" b="0" i="0">
                <a:solidFill>
                  <a:schemeClr val="tx2"/>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3">
            <a:extLst>
              <a:ext uri="{FF2B5EF4-FFF2-40B4-BE49-F238E27FC236}">
                <a16:creationId xmlns:a16="http://schemas.microsoft.com/office/drawing/2014/main" id="{4517BFB3-AFAB-B844-8382-8D2BA5C9C884}"/>
              </a:ext>
            </a:extLst>
          </p:cNvPr>
          <p:cNvSpPr/>
          <p:nvPr userDrawn="1"/>
        </p:nvSpPr>
        <p:spPr>
          <a:xfrm>
            <a:off x="3107987" y="4876743"/>
            <a:ext cx="4328808" cy="267943"/>
          </a:xfrm>
          <a:prstGeom prst="rect">
            <a:avLst/>
          </a:prstGeom>
          <a:solidFill>
            <a:srgbClr val="E2E729"/>
          </a:solidFill>
          <a:ln>
            <a:solidFill>
              <a:srgbClr val="E2E7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a:extLst>
              <a:ext uri="{FF2B5EF4-FFF2-40B4-BE49-F238E27FC236}">
                <a16:creationId xmlns:a16="http://schemas.microsoft.com/office/drawing/2014/main" id="{B0DDBE30-422D-FD47-91AD-B83460EAA995}"/>
              </a:ext>
            </a:extLst>
          </p:cNvPr>
          <p:cNvSpPr>
            <a:spLocks noGrp="1"/>
          </p:cNvSpPr>
          <p:nvPr>
            <p:ph type="title" hasCustomPrompt="1"/>
          </p:nvPr>
        </p:nvSpPr>
        <p:spPr>
          <a:xfrm>
            <a:off x="407832" y="414635"/>
            <a:ext cx="8117745" cy="737086"/>
          </a:xfrm>
        </p:spPr>
        <p:txBody>
          <a:bodyPr anchor="ctr"/>
          <a:lstStyle>
            <a:lvl1pPr>
              <a:defRPr b="1" i="0" baseline="0">
                <a:solidFill>
                  <a:srgbClr val="00A97A"/>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9306602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light header text &amp; ima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2A2FE776-1724-AE44-BA55-3198E3D81CD2}"/>
              </a:ext>
            </a:extLst>
          </p:cNvPr>
          <p:cNvSpPr>
            <a:spLocks noGrp="1"/>
          </p:cNvSpPr>
          <p:nvPr>
            <p:ph type="pic" idx="10"/>
          </p:nvPr>
        </p:nvSpPr>
        <p:spPr>
          <a:xfrm>
            <a:off x="5272392" y="821987"/>
            <a:ext cx="3871609" cy="432151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9" name="Content Placeholder 2">
            <a:extLst>
              <a:ext uri="{FF2B5EF4-FFF2-40B4-BE49-F238E27FC236}">
                <a16:creationId xmlns:a16="http://schemas.microsoft.com/office/drawing/2014/main" id="{3D79E9AF-C465-4540-983F-9A109D4B2AB9}"/>
              </a:ext>
            </a:extLst>
          </p:cNvPr>
          <p:cNvSpPr>
            <a:spLocks noGrp="1"/>
          </p:cNvSpPr>
          <p:nvPr>
            <p:ph idx="11"/>
          </p:nvPr>
        </p:nvSpPr>
        <p:spPr>
          <a:xfrm>
            <a:off x="667561" y="2059883"/>
            <a:ext cx="3384010" cy="2648305"/>
          </a:xfrm>
        </p:spPr>
        <p:txBody>
          <a:bodyPr>
            <a:normAutofit/>
          </a:bodyPr>
          <a:lstStyle>
            <a:lvl1pPr marL="0" indent="0">
              <a:buNone/>
              <a:defRPr sz="1350" b="0" i="0">
                <a:solidFill>
                  <a:schemeClr val="tx1"/>
                </a:solidFill>
                <a:latin typeface="Effra" panose="020B0603020203020204" pitchFamily="34" charset="0"/>
                <a:cs typeface="Effra" panose="020B0603020203020204" pitchFamily="34" charset="0"/>
              </a:defRPr>
            </a:lvl1pPr>
            <a:lvl2pPr marL="342900" indent="0">
              <a:buNone/>
              <a:defRPr sz="1350" b="0" i="0">
                <a:solidFill>
                  <a:schemeClr val="tx1"/>
                </a:solidFill>
                <a:latin typeface="Effra" panose="020B0603020203020204" pitchFamily="34" charset="0"/>
                <a:cs typeface="Effra" panose="020B0603020203020204" pitchFamily="34" charset="0"/>
              </a:defRPr>
            </a:lvl2pPr>
            <a:lvl3pPr marL="685800" indent="0">
              <a:buNone/>
              <a:defRPr sz="1350" b="0" i="0">
                <a:solidFill>
                  <a:schemeClr val="tx1"/>
                </a:solidFill>
                <a:latin typeface="Effra" panose="020B0603020203020204" pitchFamily="34" charset="0"/>
                <a:cs typeface="Effra" panose="020B0603020203020204" pitchFamily="34" charset="0"/>
              </a:defRPr>
            </a:lvl3pPr>
            <a:lvl4pPr marL="1028700" indent="0">
              <a:buNone/>
              <a:defRPr sz="1350" b="0" i="0">
                <a:solidFill>
                  <a:schemeClr val="tx1"/>
                </a:solidFill>
                <a:latin typeface="Effra" panose="020B0603020203020204" pitchFamily="34" charset="0"/>
                <a:cs typeface="Effra" panose="020B0603020203020204" pitchFamily="34" charset="0"/>
              </a:defRPr>
            </a:lvl4pPr>
            <a:lvl5pPr marL="1371600" indent="0">
              <a:buNone/>
              <a:defRPr sz="1350" b="0" i="0">
                <a:solidFill>
                  <a:schemeClr val="tx1"/>
                </a:solidFill>
                <a:latin typeface="Effra" panose="020B0603020203020204" pitchFamily="34" charset="0"/>
                <a:cs typeface="Effra" panose="020B0603020203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3">
            <a:extLst>
              <a:ext uri="{FF2B5EF4-FFF2-40B4-BE49-F238E27FC236}">
                <a16:creationId xmlns:a16="http://schemas.microsoft.com/office/drawing/2014/main" id="{4517BFB3-AFAB-B844-8382-8D2BA5C9C884}"/>
              </a:ext>
            </a:extLst>
          </p:cNvPr>
          <p:cNvSpPr/>
          <p:nvPr userDrawn="1"/>
        </p:nvSpPr>
        <p:spPr>
          <a:xfrm>
            <a:off x="3107987" y="4875558"/>
            <a:ext cx="4328808" cy="267943"/>
          </a:xfrm>
          <a:prstGeom prst="rect">
            <a:avLst/>
          </a:prstGeom>
          <a:solidFill>
            <a:srgbClr val="221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a:extLst>
              <a:ext uri="{FF2B5EF4-FFF2-40B4-BE49-F238E27FC236}">
                <a16:creationId xmlns:a16="http://schemas.microsoft.com/office/drawing/2014/main" id="{B0DDBE30-422D-FD47-91AD-B83460EAA995}"/>
              </a:ext>
            </a:extLst>
          </p:cNvPr>
          <p:cNvSpPr>
            <a:spLocks noGrp="1"/>
          </p:cNvSpPr>
          <p:nvPr>
            <p:ph type="title" hasCustomPrompt="1"/>
          </p:nvPr>
        </p:nvSpPr>
        <p:spPr>
          <a:xfrm>
            <a:off x="407832" y="580373"/>
            <a:ext cx="4407360" cy="1399165"/>
          </a:xfrm>
        </p:spPr>
        <p:txBody>
          <a:bodyPr/>
          <a:lstStyle>
            <a:lvl1pPr>
              <a:defRPr b="0" i="0">
                <a:solidFill>
                  <a:srgbClr val="00A97A"/>
                </a:solidFill>
                <a:latin typeface="Effra Heavy" panose="020B0803020203020204" pitchFamily="34" charset="0"/>
                <a:cs typeface="Effra Heavy" panose="020B0803020203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348734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dark header and tex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D79E9AF-C465-4540-983F-9A109D4B2AB9}"/>
              </a:ext>
            </a:extLst>
          </p:cNvPr>
          <p:cNvSpPr>
            <a:spLocks noGrp="1"/>
          </p:cNvSpPr>
          <p:nvPr>
            <p:ph idx="11"/>
          </p:nvPr>
        </p:nvSpPr>
        <p:spPr>
          <a:xfrm>
            <a:off x="667561" y="2059883"/>
            <a:ext cx="7858016" cy="2648305"/>
          </a:xfrm>
        </p:spPr>
        <p:txBody>
          <a:bodyPr>
            <a:normAutofit/>
          </a:bodyPr>
          <a:lstStyle>
            <a:lvl1pPr marL="214313" indent="-214313">
              <a:buClr>
                <a:srgbClr val="E2E729"/>
              </a:buClr>
              <a:buSzPct val="110000"/>
              <a:buFont typeface="Wingdings" panose="05000000000000000000" pitchFamily="2" charset="2"/>
              <a:buChar char="§"/>
              <a:defRPr sz="1350" b="0" i="0">
                <a:solidFill>
                  <a:schemeClr val="tx1"/>
                </a:solidFill>
                <a:latin typeface="Effra" panose="020B0603020203020204" pitchFamily="34" charset="0"/>
                <a:cs typeface="Effra" panose="020B0603020203020204" pitchFamily="34" charset="0"/>
              </a:defRPr>
            </a:lvl1pPr>
            <a:lvl2pPr marL="557213" indent="-214313">
              <a:buClr>
                <a:srgbClr val="E2E729"/>
              </a:buClr>
              <a:buSzPct val="110000"/>
              <a:buFont typeface="Wingdings" panose="05000000000000000000" pitchFamily="2" charset="2"/>
              <a:buChar char="§"/>
              <a:defRPr sz="1350" b="0" i="0">
                <a:solidFill>
                  <a:schemeClr val="tx1"/>
                </a:solidFill>
                <a:latin typeface="Effra" panose="020B0603020203020204" pitchFamily="34" charset="0"/>
                <a:cs typeface="Effra" panose="020B0603020203020204" pitchFamily="34" charset="0"/>
              </a:defRPr>
            </a:lvl2pPr>
            <a:lvl3pPr marL="900113" indent="-214313">
              <a:buClr>
                <a:srgbClr val="E2E729"/>
              </a:buClr>
              <a:buSzPct val="110000"/>
              <a:buFont typeface="Wingdings" panose="05000000000000000000" pitchFamily="2" charset="2"/>
              <a:buChar char="§"/>
              <a:defRPr sz="1350" b="0" i="0">
                <a:solidFill>
                  <a:schemeClr val="tx1"/>
                </a:solidFill>
                <a:latin typeface="Effra" panose="020B0603020203020204" pitchFamily="34" charset="0"/>
                <a:cs typeface="Effra" panose="020B0603020203020204" pitchFamily="34" charset="0"/>
              </a:defRPr>
            </a:lvl3pPr>
            <a:lvl4pPr marL="1243013" indent="-214313">
              <a:buClr>
                <a:srgbClr val="E2E729"/>
              </a:buClr>
              <a:buSzPct val="110000"/>
              <a:buFont typeface="Wingdings" panose="05000000000000000000" pitchFamily="2" charset="2"/>
              <a:buChar char="§"/>
              <a:defRPr sz="1350" b="0" i="0">
                <a:solidFill>
                  <a:schemeClr val="tx1"/>
                </a:solidFill>
                <a:latin typeface="Effra" panose="020B0603020203020204" pitchFamily="34" charset="0"/>
                <a:cs typeface="Effra" panose="020B0603020203020204" pitchFamily="34" charset="0"/>
              </a:defRPr>
            </a:lvl4pPr>
            <a:lvl5pPr marL="1585913" indent="-214313">
              <a:buClr>
                <a:srgbClr val="E2E729"/>
              </a:buClr>
              <a:buSzPct val="110000"/>
              <a:buFont typeface="Wingdings" panose="05000000000000000000" pitchFamily="2" charset="2"/>
              <a:buChar char="§"/>
              <a:defRPr sz="1350" b="0" i="0">
                <a:solidFill>
                  <a:schemeClr val="tx1"/>
                </a:solidFill>
                <a:latin typeface="Effra" panose="020B0603020203020204" pitchFamily="34" charset="0"/>
                <a:cs typeface="Effra" panose="020B0603020203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3">
            <a:extLst>
              <a:ext uri="{FF2B5EF4-FFF2-40B4-BE49-F238E27FC236}">
                <a16:creationId xmlns:a16="http://schemas.microsoft.com/office/drawing/2014/main" id="{4517BFB3-AFAB-B844-8382-8D2BA5C9C884}"/>
              </a:ext>
            </a:extLst>
          </p:cNvPr>
          <p:cNvSpPr/>
          <p:nvPr userDrawn="1"/>
        </p:nvSpPr>
        <p:spPr>
          <a:xfrm>
            <a:off x="3107987" y="4897215"/>
            <a:ext cx="4328808" cy="267943"/>
          </a:xfrm>
          <a:prstGeom prst="rect">
            <a:avLst/>
          </a:prstGeom>
          <a:solidFill>
            <a:srgbClr val="E2E729"/>
          </a:solidFill>
          <a:ln>
            <a:solidFill>
              <a:srgbClr val="00A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a:extLst>
              <a:ext uri="{FF2B5EF4-FFF2-40B4-BE49-F238E27FC236}">
                <a16:creationId xmlns:a16="http://schemas.microsoft.com/office/drawing/2014/main" id="{B0DDBE30-422D-FD47-91AD-B83460EAA995}"/>
              </a:ext>
            </a:extLst>
          </p:cNvPr>
          <p:cNvSpPr>
            <a:spLocks noGrp="1"/>
          </p:cNvSpPr>
          <p:nvPr>
            <p:ph type="title" hasCustomPrompt="1"/>
          </p:nvPr>
        </p:nvSpPr>
        <p:spPr>
          <a:xfrm>
            <a:off x="407832" y="580373"/>
            <a:ext cx="4407360" cy="1399165"/>
          </a:xfrm>
        </p:spPr>
        <p:txBody>
          <a:bodyPr/>
          <a:lstStyle>
            <a:lvl1pPr>
              <a:defRPr b="0" i="0">
                <a:solidFill>
                  <a:srgbClr val="0A454F"/>
                </a:solidFill>
                <a:latin typeface="Effra Heavy" panose="020B0803020203020204" pitchFamily="34" charset="0"/>
                <a:cs typeface="Effra Heavy" panose="020B0803020203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41657164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3" name="Picture 2" descr="Waterfall chart&#10;&#10;Description automatically generated with low confidence">
            <a:extLst>
              <a:ext uri="{FF2B5EF4-FFF2-40B4-BE49-F238E27FC236}">
                <a16:creationId xmlns:a16="http://schemas.microsoft.com/office/drawing/2014/main" id="{8FEA8D40-8CE8-1044-B9F9-EF3ABE1B4F97}"/>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Title 1">
            <a:extLst>
              <a:ext uri="{FF2B5EF4-FFF2-40B4-BE49-F238E27FC236}">
                <a16:creationId xmlns:a16="http://schemas.microsoft.com/office/drawing/2014/main" id="{0288CC04-A432-604C-8A8B-9512C0575543}"/>
              </a:ext>
            </a:extLst>
          </p:cNvPr>
          <p:cNvSpPr>
            <a:spLocks noGrp="1"/>
          </p:cNvSpPr>
          <p:nvPr>
            <p:ph type="title" hasCustomPrompt="1"/>
          </p:nvPr>
        </p:nvSpPr>
        <p:spPr>
          <a:xfrm>
            <a:off x="443825" y="1376584"/>
            <a:ext cx="7886700" cy="2390333"/>
          </a:xfrm>
        </p:spPr>
        <p:txBody>
          <a:bodyPr>
            <a:noAutofit/>
          </a:bodyPr>
          <a:lstStyle>
            <a:lvl1pPr>
              <a:defRPr sz="6000" b="0" i="0">
                <a:solidFill>
                  <a:srgbClr val="0A454F"/>
                </a:solidFill>
                <a:latin typeface="Effra Heavy" panose="020B0803020203020204" pitchFamily="34" charset="0"/>
                <a:cs typeface="Effra Heavy" panose="020B0803020203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397660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bg>
      <p:bgPr>
        <a:gradFill flip="none" rotWithShape="1">
          <a:gsLst>
            <a:gs pos="10000">
              <a:srgbClr val="324F82"/>
            </a:gs>
            <a:gs pos="100000">
              <a:srgbClr val="28B8CE"/>
            </a:gs>
          </a:gsLst>
          <a:lin ang="18900000" scaled="1"/>
          <a:tileRect/>
        </a:gra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8842" y="1401418"/>
            <a:ext cx="648528" cy="0"/>
          </a:xfrm>
          <a:prstGeom prst="line">
            <a:avLst/>
          </a:prstGeom>
          <a:ln w="28575">
            <a:solidFill>
              <a:srgbClr val="E0388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43" y="3905485"/>
            <a:ext cx="2435442" cy="698816"/>
          </a:xfrm>
          <a:prstGeom prst="rect">
            <a:avLst/>
          </a:prstGeom>
        </p:spPr>
      </p:pic>
      <p:sp>
        <p:nvSpPr>
          <p:cNvPr id="16" name="Title 1"/>
          <p:cNvSpPr>
            <a:spLocks noGrp="1"/>
          </p:cNvSpPr>
          <p:nvPr>
            <p:ph type="title" hasCustomPrompt="1"/>
          </p:nvPr>
        </p:nvSpPr>
        <p:spPr>
          <a:xfrm>
            <a:off x="538843" y="538843"/>
            <a:ext cx="7869662" cy="623248"/>
          </a:xfrm>
          <a:prstGeom prst="rect">
            <a:avLst/>
          </a:prstGeom>
        </p:spPr>
        <p:txBody>
          <a:bodyPr wrap="square" lIns="0" tIns="0" rIns="0" bIns="0" anchor="ctr">
            <a:normAutofit/>
          </a:bodyPr>
          <a:lstStyle>
            <a:lvl1pPr algn="l">
              <a:defRPr sz="4500" b="1" i="0" baseline="0">
                <a:solidFill>
                  <a:schemeClr val="bg1"/>
                </a:solidFill>
                <a:latin typeface="Ubuntu" charset="0"/>
                <a:ea typeface="Ubuntu" charset="0"/>
                <a:cs typeface="Ubuntu" charset="0"/>
              </a:defRPr>
            </a:lvl1pPr>
          </a:lstStyle>
          <a:p>
            <a:r>
              <a:rPr lang="en-US" dirty="0"/>
              <a:t>Presentation Title</a:t>
            </a:r>
          </a:p>
        </p:txBody>
      </p:sp>
      <p:sp>
        <p:nvSpPr>
          <p:cNvPr id="28" name="Content Placeholder 26"/>
          <p:cNvSpPr>
            <a:spLocks noGrp="1"/>
          </p:cNvSpPr>
          <p:nvPr>
            <p:ph sz="quarter" idx="14" hasCustomPrompt="1"/>
          </p:nvPr>
        </p:nvSpPr>
        <p:spPr>
          <a:xfrm>
            <a:off x="539354" y="2103826"/>
            <a:ext cx="7869150" cy="249299"/>
          </a:xfrm>
          <a:prstGeom prst="rect">
            <a:avLst/>
          </a:prstGeom>
        </p:spPr>
        <p:txBody>
          <a:bodyPr wrap="square" lIns="0" tIns="0" rIns="0" bIns="0">
            <a:spAutoFit/>
          </a:bodyPr>
          <a:lstStyle>
            <a:lvl1pPr marL="0" indent="0">
              <a:buNone/>
              <a:defRPr sz="1800" b="0" i="0" baseline="0">
                <a:solidFill>
                  <a:srgbClr val="F9C402"/>
                </a:solidFill>
                <a:latin typeface="Ubuntu" charset="0"/>
                <a:ea typeface="Ubuntu" charset="0"/>
                <a:cs typeface="Ubuntu" charset="0"/>
              </a:defRPr>
            </a:lvl1pPr>
          </a:lstStyle>
          <a:p>
            <a:pPr lvl="0"/>
            <a:r>
              <a:rPr lang="en-US" dirty="0"/>
              <a:t>28th July 2017</a:t>
            </a:r>
          </a:p>
        </p:txBody>
      </p:sp>
      <p:sp>
        <p:nvSpPr>
          <p:cNvPr id="10" name="Text Placeholder 4"/>
          <p:cNvSpPr>
            <a:spLocks noGrp="1"/>
          </p:cNvSpPr>
          <p:nvPr>
            <p:ph type="body" sz="quarter" idx="15" hasCustomPrompt="1"/>
          </p:nvPr>
        </p:nvSpPr>
        <p:spPr>
          <a:xfrm>
            <a:off x="539354" y="1690445"/>
            <a:ext cx="7868840" cy="275397"/>
          </a:xfrm>
          <a:prstGeom prst="rect">
            <a:avLst/>
          </a:prstGeom>
        </p:spPr>
        <p:txBody>
          <a:bodyPr lIns="0" tIns="0" rIns="0" bIns="0"/>
          <a:lstStyle>
            <a:lvl1pPr marL="0" indent="0">
              <a:buNone/>
              <a:defRPr sz="2250" b="0" i="0">
                <a:solidFill>
                  <a:schemeClr val="bg1"/>
                </a:solidFill>
                <a:latin typeface="Ubuntu" charset="0"/>
                <a:ea typeface="Ubuntu" charset="0"/>
                <a:cs typeface="Ubuntu" charset="0"/>
              </a:defRPr>
            </a:lvl1pPr>
          </a:lstStyle>
          <a:p>
            <a:pPr lvl="0"/>
            <a:r>
              <a:rPr lang="en-US" dirty="0"/>
              <a:t>Presented By: Insert Name</a:t>
            </a:r>
          </a:p>
        </p:txBody>
      </p:sp>
    </p:spTree>
    <p:extLst>
      <p:ext uri="{BB962C8B-B14F-4D97-AF65-F5344CB8AC3E}">
        <p14:creationId xmlns:p14="http://schemas.microsoft.com/office/powerpoint/2010/main" val="22937732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flip="none" rotWithShape="1">
          <a:gsLst>
            <a:gs pos="10000">
              <a:srgbClr val="324F82"/>
            </a:gs>
            <a:gs pos="100000">
              <a:srgbClr val="28B8CE"/>
            </a:gs>
          </a:gsLst>
          <a:lin ang="18900000" scaled="1"/>
          <a:tileRect/>
        </a:gra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8842" y="2027583"/>
            <a:ext cx="648528" cy="0"/>
          </a:xfrm>
          <a:prstGeom prst="line">
            <a:avLst/>
          </a:prstGeom>
          <a:ln w="28575">
            <a:solidFill>
              <a:srgbClr val="E0388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43" y="3905485"/>
            <a:ext cx="2435442" cy="698816"/>
          </a:xfrm>
          <a:prstGeom prst="rect">
            <a:avLst/>
          </a:prstGeom>
        </p:spPr>
      </p:pic>
      <p:sp>
        <p:nvSpPr>
          <p:cNvPr id="28" name="Content Placeholder 26"/>
          <p:cNvSpPr>
            <a:spLocks noGrp="1"/>
          </p:cNvSpPr>
          <p:nvPr>
            <p:ph sz="quarter" idx="14" hasCustomPrompt="1"/>
          </p:nvPr>
        </p:nvSpPr>
        <p:spPr>
          <a:xfrm>
            <a:off x="539354" y="2729992"/>
            <a:ext cx="7869150" cy="249299"/>
          </a:xfrm>
          <a:prstGeom prst="rect">
            <a:avLst/>
          </a:prstGeom>
        </p:spPr>
        <p:txBody>
          <a:bodyPr wrap="square" lIns="0" tIns="0" rIns="0" bIns="0">
            <a:spAutoFit/>
          </a:bodyPr>
          <a:lstStyle>
            <a:lvl1pPr marL="0" indent="0">
              <a:buNone/>
              <a:defRPr sz="1800" b="0" i="0" baseline="0">
                <a:solidFill>
                  <a:srgbClr val="F9C402"/>
                </a:solidFill>
                <a:latin typeface="Ubuntu" charset="0"/>
                <a:ea typeface="Ubuntu" charset="0"/>
                <a:cs typeface="Ubuntu" charset="0"/>
              </a:defRPr>
            </a:lvl1pPr>
          </a:lstStyle>
          <a:p>
            <a:pPr lvl="0"/>
            <a:r>
              <a:rPr lang="en-US" dirty="0"/>
              <a:t>28th July 2017</a:t>
            </a:r>
          </a:p>
        </p:txBody>
      </p:sp>
      <p:sp>
        <p:nvSpPr>
          <p:cNvPr id="10" name="Text Placeholder 4"/>
          <p:cNvSpPr>
            <a:spLocks noGrp="1"/>
          </p:cNvSpPr>
          <p:nvPr>
            <p:ph type="body" sz="quarter" idx="15" hasCustomPrompt="1"/>
          </p:nvPr>
        </p:nvSpPr>
        <p:spPr>
          <a:xfrm>
            <a:off x="539354" y="2316611"/>
            <a:ext cx="7868840" cy="275397"/>
          </a:xfrm>
          <a:prstGeom prst="rect">
            <a:avLst/>
          </a:prstGeom>
        </p:spPr>
        <p:txBody>
          <a:bodyPr lIns="0" tIns="0" rIns="0" bIns="0"/>
          <a:lstStyle>
            <a:lvl1pPr marL="0" indent="0">
              <a:buNone/>
              <a:defRPr sz="2250" b="0" i="0">
                <a:solidFill>
                  <a:schemeClr val="bg1"/>
                </a:solidFill>
                <a:latin typeface="Ubuntu" charset="0"/>
                <a:ea typeface="Ubuntu" charset="0"/>
                <a:cs typeface="Ubuntu" charset="0"/>
              </a:defRPr>
            </a:lvl1pPr>
          </a:lstStyle>
          <a:p>
            <a:pPr lvl="0"/>
            <a:r>
              <a:rPr lang="en-US" dirty="0"/>
              <a:t>Presented By: Insert Name</a:t>
            </a:r>
          </a:p>
        </p:txBody>
      </p:sp>
      <p:sp>
        <p:nvSpPr>
          <p:cNvPr id="12" name="Title 1"/>
          <p:cNvSpPr>
            <a:spLocks noGrp="1"/>
          </p:cNvSpPr>
          <p:nvPr>
            <p:ph type="title" hasCustomPrompt="1"/>
          </p:nvPr>
        </p:nvSpPr>
        <p:spPr>
          <a:xfrm>
            <a:off x="538843" y="541329"/>
            <a:ext cx="7869662" cy="1246495"/>
          </a:xfrm>
          <a:prstGeom prst="rect">
            <a:avLst/>
          </a:prstGeom>
        </p:spPr>
        <p:txBody>
          <a:bodyPr wrap="square" lIns="0" tIns="0" rIns="0" bIns="0" anchor="ctr">
            <a:spAutoFit/>
          </a:bodyPr>
          <a:lstStyle>
            <a:lvl1pPr algn="l">
              <a:defRPr sz="4500" b="1" i="0" baseline="0">
                <a:solidFill>
                  <a:schemeClr val="bg1"/>
                </a:solidFill>
                <a:latin typeface="Ubuntu" charset="0"/>
                <a:ea typeface="Ubuntu" charset="0"/>
                <a:cs typeface="Ubuntu" charset="0"/>
              </a:defRPr>
            </a:lvl1pPr>
          </a:lstStyle>
          <a:p>
            <a:r>
              <a:rPr lang="en-US" dirty="0"/>
              <a:t>Presentation Title </a:t>
            </a:r>
            <a:br>
              <a:rPr lang="en-US" dirty="0"/>
            </a:br>
            <a:r>
              <a:rPr lang="en-US" dirty="0"/>
              <a:t>Two Lines Template</a:t>
            </a:r>
          </a:p>
        </p:txBody>
      </p:sp>
    </p:spTree>
    <p:extLst>
      <p:ext uri="{BB962C8B-B14F-4D97-AF65-F5344CB8AC3E}">
        <p14:creationId xmlns:p14="http://schemas.microsoft.com/office/powerpoint/2010/main" val="4453285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 Column Text Slide">
    <p:spTree>
      <p:nvGrpSpPr>
        <p:cNvPr id="1" name=""/>
        <p:cNvGrpSpPr/>
        <p:nvPr/>
      </p:nvGrpSpPr>
      <p:grpSpPr>
        <a:xfrm>
          <a:off x="0" y="0"/>
          <a:ext cx="0" cy="0"/>
          <a:chOff x="0" y="0"/>
          <a:chExt cx="0" cy="0"/>
        </a:xfrm>
      </p:grpSpPr>
      <p:sp>
        <p:nvSpPr>
          <p:cNvPr id="3" name="Rectangle 2"/>
          <p:cNvSpPr/>
          <p:nvPr userDrawn="1"/>
        </p:nvSpPr>
        <p:spPr>
          <a:xfrm>
            <a:off x="0" y="4465155"/>
            <a:ext cx="9144000" cy="678346"/>
          </a:xfrm>
          <a:prstGeom prst="rect">
            <a:avLst/>
          </a:prstGeom>
          <a:gradFill>
            <a:gsLst>
              <a:gs pos="10000">
                <a:srgbClr val="324F82"/>
              </a:gs>
              <a:gs pos="100000">
                <a:srgbClr val="28B8CE"/>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cxnSp>
        <p:nvCxnSpPr>
          <p:cNvPr id="15" name="Straight Connector 14"/>
          <p:cNvCxnSpPr/>
          <p:nvPr userDrawn="1"/>
        </p:nvCxnSpPr>
        <p:spPr>
          <a:xfrm>
            <a:off x="538842" y="1401418"/>
            <a:ext cx="648528" cy="0"/>
          </a:xfrm>
          <a:prstGeom prst="line">
            <a:avLst/>
          </a:prstGeom>
          <a:ln w="28575">
            <a:solidFill>
              <a:srgbClr val="F9C402"/>
            </a:solidFill>
          </a:ln>
        </p:spPr>
        <p:style>
          <a:lnRef idx="1">
            <a:schemeClr val="accent1"/>
          </a:lnRef>
          <a:fillRef idx="0">
            <a:schemeClr val="accent1"/>
          </a:fillRef>
          <a:effectRef idx="0">
            <a:schemeClr val="accent1"/>
          </a:effectRef>
          <a:fontRef idx="minor">
            <a:schemeClr val="tx1"/>
          </a:fontRef>
        </p:style>
      </p:cxnSp>
      <p:sp>
        <p:nvSpPr>
          <p:cNvPr id="21" name="Content Placeholder 5"/>
          <p:cNvSpPr>
            <a:spLocks noGrp="1"/>
          </p:cNvSpPr>
          <p:nvPr>
            <p:ph sz="quarter" idx="10" hasCustomPrompt="1"/>
          </p:nvPr>
        </p:nvSpPr>
        <p:spPr>
          <a:xfrm>
            <a:off x="261369" y="4721227"/>
            <a:ext cx="2697956" cy="166199"/>
          </a:xfrm>
          <a:prstGeom prst="rect">
            <a:avLst/>
          </a:prstGeom>
        </p:spPr>
        <p:txBody>
          <a:bodyPr lIns="0" tIns="0" rIns="0" bIns="0">
            <a:spAutoFit/>
          </a:bodyPr>
          <a:lstStyle>
            <a:lvl1pPr marL="0" indent="0">
              <a:buNone/>
              <a:defRPr sz="1200" b="1" i="0">
                <a:solidFill>
                  <a:schemeClr val="bg1"/>
                </a:solidFill>
                <a:latin typeface="Ubuntu" charset="0"/>
                <a:ea typeface="Ubuntu" charset="0"/>
                <a:cs typeface="Ubuntu" charset="0"/>
              </a:defRPr>
            </a:lvl1pPr>
          </a:lstStyle>
          <a:p>
            <a:pPr lvl="0"/>
            <a:r>
              <a:rPr lang="en-US" dirty="0"/>
              <a:t>Insert Document Title</a:t>
            </a:r>
          </a:p>
        </p:txBody>
      </p:sp>
      <p:sp>
        <p:nvSpPr>
          <p:cNvPr id="22" name="TextBox 21"/>
          <p:cNvSpPr txBox="1"/>
          <p:nvPr userDrawn="1"/>
        </p:nvSpPr>
        <p:spPr>
          <a:xfrm>
            <a:off x="-842341" y="-1379055"/>
            <a:ext cx="184731" cy="300082"/>
          </a:xfrm>
          <a:prstGeom prst="rect">
            <a:avLst/>
          </a:prstGeom>
          <a:noFill/>
        </p:spPr>
        <p:txBody>
          <a:bodyPr wrap="none" rtlCol="0">
            <a:spAutoFit/>
          </a:bodyPr>
          <a:lstStyle/>
          <a:p>
            <a:endParaRPr lang="en-US" sz="1350" dirty="0"/>
          </a:p>
        </p:txBody>
      </p:sp>
      <p:sp>
        <p:nvSpPr>
          <p:cNvPr id="10" name="Content Placeholder 17"/>
          <p:cNvSpPr>
            <a:spLocks noGrp="1"/>
          </p:cNvSpPr>
          <p:nvPr>
            <p:ph sz="quarter" idx="14" hasCustomPrompt="1"/>
          </p:nvPr>
        </p:nvSpPr>
        <p:spPr>
          <a:xfrm>
            <a:off x="536973" y="1672983"/>
            <a:ext cx="8070056" cy="1568122"/>
          </a:xfrm>
          <a:prstGeom prst="rect">
            <a:avLst/>
          </a:prstGeom>
        </p:spPr>
        <p:txBody>
          <a:bodyPr lIns="0" tIns="0" rIns="0" bIns="0">
            <a:sp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800" b="0" i="0" baseline="0">
                <a:solidFill>
                  <a:srgbClr val="324F82"/>
                </a:solidFill>
                <a:latin typeface="Verdana" charset="0"/>
                <a:ea typeface="Verdana" charset="0"/>
                <a:cs typeface="Verdana" charset="0"/>
              </a:defRPr>
            </a:lvl1pPr>
            <a:lvl2pPr marL="557213" indent="-214313">
              <a:buFont typeface="Courier New" charset="0"/>
              <a:buChar char="o"/>
              <a:defRPr sz="1350" b="0" i="0">
                <a:solidFill>
                  <a:srgbClr val="324F82"/>
                </a:solidFill>
                <a:latin typeface="Verdana" charset="0"/>
                <a:ea typeface="Verdana" charset="0"/>
                <a:cs typeface="Verdana" charset="0"/>
              </a:defRPr>
            </a:lvl2pPr>
            <a:lvl3pPr marL="900113" indent="-214313">
              <a:buFont typeface="Arial" charset="0"/>
              <a:buChar char="•"/>
              <a:defRPr sz="1200" b="0" i="0">
                <a:solidFill>
                  <a:srgbClr val="324F82"/>
                </a:solidFill>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Bullet Point Bullet Point</a:t>
            </a:r>
          </a:p>
          <a:p>
            <a:pPr lvl="1"/>
            <a:r>
              <a:rPr lang="en-US" dirty="0"/>
              <a:t>Bullet Point Bullet Point</a:t>
            </a:r>
          </a:p>
          <a:p>
            <a:pPr lvl="2"/>
            <a:r>
              <a:rPr lang="en-US" dirty="0"/>
              <a:t>Bullet Point Bullet Point</a:t>
            </a:r>
          </a:p>
          <a:p>
            <a:pPr lvl="0"/>
            <a:r>
              <a:rPr lang="en-US" dirty="0"/>
              <a:t>Bullet Point Bullet Point</a:t>
            </a:r>
          </a:p>
          <a:p>
            <a:pPr lvl="1"/>
            <a:r>
              <a:rPr lang="en-US" dirty="0"/>
              <a:t>Bullet Point Bullet Point</a:t>
            </a:r>
          </a:p>
          <a:p>
            <a:pPr lvl="2"/>
            <a:r>
              <a:rPr lang="en-US" dirty="0"/>
              <a:t>Bullet Point Bullet Point</a:t>
            </a:r>
          </a:p>
        </p:txBody>
      </p:sp>
      <p:sp>
        <p:nvSpPr>
          <p:cNvPr id="12" name="Text Placeholder 4"/>
          <p:cNvSpPr>
            <a:spLocks noGrp="1"/>
          </p:cNvSpPr>
          <p:nvPr>
            <p:ph type="body" sz="quarter" idx="15" hasCustomPrompt="1"/>
          </p:nvPr>
        </p:nvSpPr>
        <p:spPr>
          <a:xfrm>
            <a:off x="536973" y="537163"/>
            <a:ext cx="8070056" cy="295157"/>
          </a:xfrm>
          <a:prstGeom prst="rect">
            <a:avLst/>
          </a:prstGeom>
        </p:spPr>
        <p:txBody>
          <a:bodyPr lIns="0" tIns="0" rIns="0" bIns="0"/>
          <a:lstStyle>
            <a:lvl1pPr marL="0" indent="0">
              <a:buNone/>
              <a:defRPr b="1" i="0">
                <a:solidFill>
                  <a:srgbClr val="324F82"/>
                </a:solidFill>
                <a:latin typeface="Ubuntu" charset="0"/>
                <a:ea typeface="Ubuntu" charset="0"/>
                <a:cs typeface="Ubuntu" charset="0"/>
              </a:defRPr>
            </a:lvl1pPr>
          </a:lstStyle>
          <a:p>
            <a:pPr lvl="0"/>
            <a:r>
              <a:rPr lang="en-US" dirty="0"/>
              <a:t>1 Column Text Slide Heading</a:t>
            </a:r>
          </a:p>
        </p:txBody>
      </p:sp>
      <p:sp>
        <p:nvSpPr>
          <p:cNvPr id="17" name="Text Placeholder 4"/>
          <p:cNvSpPr>
            <a:spLocks noGrp="1"/>
          </p:cNvSpPr>
          <p:nvPr>
            <p:ph type="body" sz="quarter" idx="16" hasCustomPrompt="1"/>
          </p:nvPr>
        </p:nvSpPr>
        <p:spPr>
          <a:xfrm>
            <a:off x="536972" y="869231"/>
            <a:ext cx="8070056" cy="295157"/>
          </a:xfrm>
          <a:prstGeom prst="rect">
            <a:avLst/>
          </a:prstGeom>
        </p:spPr>
        <p:txBody>
          <a:bodyPr lIns="0" tIns="0" rIns="0" bIns="0"/>
          <a:lstStyle>
            <a:lvl1pPr marL="0" indent="0">
              <a:buNone/>
              <a:defRPr b="0" i="0">
                <a:solidFill>
                  <a:srgbClr val="E03882"/>
                </a:solidFill>
                <a:latin typeface="Ubuntu" charset="0"/>
                <a:ea typeface="Ubuntu" charset="0"/>
                <a:cs typeface="Ubuntu" charset="0"/>
              </a:defRPr>
            </a:lvl1pPr>
          </a:lstStyle>
          <a:p>
            <a:pPr lvl="0"/>
            <a:r>
              <a:rPr lang="en-US" dirty="0"/>
              <a:t>Slide Subheading</a:t>
            </a:r>
          </a:p>
        </p:txBody>
      </p:sp>
    </p:spTree>
    <p:extLst>
      <p:ext uri="{BB962C8B-B14F-4D97-AF65-F5344CB8AC3E}">
        <p14:creationId xmlns:p14="http://schemas.microsoft.com/office/powerpoint/2010/main" val="4293496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A65A8E6-7811-470F-828F-E0A2F7865024}" type="datetimeFigureOut">
              <a:rPr lang="en-GB" smtClean="0"/>
              <a:t>28/09/2023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B417106-3069-4402-9528-FB2BD2A06A17}" type="slidenum">
              <a:rPr lang="en-GB" smtClean="0"/>
              <a:t>‹#›</a:t>
            </a:fld>
            <a:endParaRPr lang="en-GB"/>
          </a:p>
        </p:txBody>
      </p:sp>
    </p:spTree>
    <p:extLst>
      <p:ext uri="{BB962C8B-B14F-4D97-AF65-F5344CB8AC3E}">
        <p14:creationId xmlns:p14="http://schemas.microsoft.com/office/powerpoint/2010/main" val="4207493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 Column Text Slide Reverse">
    <p:bg>
      <p:bgPr>
        <a:gradFill flip="none" rotWithShape="1">
          <a:gsLst>
            <a:gs pos="10000">
              <a:srgbClr val="324F82"/>
            </a:gs>
            <a:gs pos="100000">
              <a:srgbClr val="28B8CE"/>
            </a:gs>
          </a:gsLst>
          <a:lin ang="189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sp>
        <p:nvSpPr>
          <p:cNvPr id="5" name="Content Placeholder 5"/>
          <p:cNvSpPr>
            <a:spLocks noGrp="1"/>
          </p:cNvSpPr>
          <p:nvPr>
            <p:ph sz="quarter" idx="10" hasCustomPrompt="1"/>
          </p:nvPr>
        </p:nvSpPr>
        <p:spPr>
          <a:xfrm>
            <a:off x="261369" y="4721227"/>
            <a:ext cx="2697956" cy="166199"/>
          </a:xfrm>
          <a:prstGeom prst="rect">
            <a:avLst/>
          </a:prstGeom>
        </p:spPr>
        <p:txBody>
          <a:bodyPr lIns="0" tIns="0" rIns="0" bIns="0">
            <a:spAutoFit/>
          </a:bodyPr>
          <a:lstStyle>
            <a:lvl1pPr marL="0" indent="0">
              <a:buNone/>
              <a:defRPr sz="1200" b="1" i="0">
                <a:solidFill>
                  <a:schemeClr val="bg1"/>
                </a:solidFill>
                <a:latin typeface="Ubuntu" charset="0"/>
                <a:ea typeface="Ubuntu" charset="0"/>
                <a:cs typeface="Ubuntu" charset="0"/>
              </a:defRPr>
            </a:lvl1pPr>
          </a:lstStyle>
          <a:p>
            <a:pPr lvl="0"/>
            <a:r>
              <a:rPr lang="en-US" dirty="0"/>
              <a:t>Insert Document Title</a:t>
            </a:r>
          </a:p>
        </p:txBody>
      </p:sp>
      <p:cxnSp>
        <p:nvCxnSpPr>
          <p:cNvPr id="24" name="Straight Connector 23"/>
          <p:cNvCxnSpPr/>
          <p:nvPr userDrawn="1"/>
        </p:nvCxnSpPr>
        <p:spPr>
          <a:xfrm>
            <a:off x="538842" y="1401418"/>
            <a:ext cx="648528" cy="0"/>
          </a:xfrm>
          <a:prstGeom prst="line">
            <a:avLst/>
          </a:prstGeom>
          <a:ln w="28575">
            <a:solidFill>
              <a:srgbClr val="E03882"/>
            </a:solidFill>
          </a:ln>
        </p:spPr>
        <p:style>
          <a:lnRef idx="1">
            <a:schemeClr val="accent1"/>
          </a:lnRef>
          <a:fillRef idx="0">
            <a:schemeClr val="accent1"/>
          </a:fillRef>
          <a:effectRef idx="0">
            <a:schemeClr val="accent1"/>
          </a:effectRef>
          <a:fontRef idx="minor">
            <a:schemeClr val="tx1"/>
          </a:fontRef>
        </p:style>
      </p:cxnSp>
      <p:sp>
        <p:nvSpPr>
          <p:cNvPr id="8" name="Content Placeholder 17"/>
          <p:cNvSpPr>
            <a:spLocks noGrp="1"/>
          </p:cNvSpPr>
          <p:nvPr>
            <p:ph sz="quarter" idx="14" hasCustomPrompt="1"/>
          </p:nvPr>
        </p:nvSpPr>
        <p:spPr>
          <a:xfrm>
            <a:off x="536973" y="1672983"/>
            <a:ext cx="8070056" cy="1568122"/>
          </a:xfrm>
          <a:prstGeom prst="rect">
            <a:avLst/>
          </a:prstGeom>
        </p:spPr>
        <p:txBody>
          <a:bodyPr lIns="0" tIns="0" rIns="0" bIns="0">
            <a:sp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800" b="0" i="0" baseline="0">
                <a:solidFill>
                  <a:schemeClr val="bg1"/>
                </a:solidFill>
                <a:latin typeface="Verdana" charset="0"/>
                <a:ea typeface="Verdana" charset="0"/>
                <a:cs typeface="Verdana" charset="0"/>
              </a:defRPr>
            </a:lvl1pPr>
            <a:lvl2pPr marL="557213" indent="-214313">
              <a:buFont typeface="Courier New" charset="0"/>
              <a:buChar char="o"/>
              <a:defRPr sz="1350" b="0" i="0">
                <a:solidFill>
                  <a:schemeClr val="bg1"/>
                </a:solidFill>
                <a:latin typeface="Verdana" charset="0"/>
                <a:ea typeface="Verdana" charset="0"/>
                <a:cs typeface="Verdana" charset="0"/>
              </a:defRPr>
            </a:lvl2pPr>
            <a:lvl3pPr marL="900113" indent="-214313">
              <a:buFont typeface="Arial" charset="0"/>
              <a:buChar char="•"/>
              <a:defRPr sz="1200" b="0" i="0">
                <a:solidFill>
                  <a:schemeClr val="bg1"/>
                </a:solidFill>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Bullet Point Bullet Point</a:t>
            </a:r>
          </a:p>
          <a:p>
            <a:pPr lvl="1"/>
            <a:r>
              <a:rPr lang="en-US" dirty="0"/>
              <a:t>Bullet Point Bullet Point</a:t>
            </a:r>
          </a:p>
          <a:p>
            <a:pPr lvl="2"/>
            <a:r>
              <a:rPr lang="en-US" dirty="0"/>
              <a:t>Bullet Point Bullet Point</a:t>
            </a:r>
          </a:p>
          <a:p>
            <a:pPr lvl="0"/>
            <a:r>
              <a:rPr lang="en-US" dirty="0"/>
              <a:t>Bullet Point Bullet Point</a:t>
            </a:r>
          </a:p>
          <a:p>
            <a:pPr lvl="1"/>
            <a:r>
              <a:rPr lang="en-US" dirty="0"/>
              <a:t>Bullet Point Bullet Point</a:t>
            </a:r>
          </a:p>
          <a:p>
            <a:pPr lvl="2"/>
            <a:r>
              <a:rPr lang="en-US" dirty="0"/>
              <a:t>Bullet Point Bullet Point</a:t>
            </a:r>
          </a:p>
        </p:txBody>
      </p:sp>
      <p:sp>
        <p:nvSpPr>
          <p:cNvPr id="9" name="Text Placeholder 4"/>
          <p:cNvSpPr>
            <a:spLocks noGrp="1"/>
          </p:cNvSpPr>
          <p:nvPr>
            <p:ph type="body" sz="quarter" idx="15" hasCustomPrompt="1"/>
          </p:nvPr>
        </p:nvSpPr>
        <p:spPr>
          <a:xfrm>
            <a:off x="536973" y="537163"/>
            <a:ext cx="8070056" cy="295157"/>
          </a:xfrm>
          <a:prstGeom prst="rect">
            <a:avLst/>
          </a:prstGeom>
        </p:spPr>
        <p:txBody>
          <a:bodyPr lIns="0" tIns="0" rIns="0" bIns="0"/>
          <a:lstStyle>
            <a:lvl1pPr marL="0" indent="0">
              <a:buNone/>
              <a:defRPr b="1" i="0">
                <a:solidFill>
                  <a:schemeClr val="bg1"/>
                </a:solidFill>
                <a:latin typeface="Ubuntu" charset="0"/>
                <a:ea typeface="Ubuntu" charset="0"/>
                <a:cs typeface="Ubuntu" charset="0"/>
              </a:defRPr>
            </a:lvl1pPr>
          </a:lstStyle>
          <a:p>
            <a:pPr lvl="0"/>
            <a:r>
              <a:rPr lang="en-US" dirty="0"/>
              <a:t>1 Column Text Slide Heading</a:t>
            </a:r>
          </a:p>
        </p:txBody>
      </p:sp>
      <p:sp>
        <p:nvSpPr>
          <p:cNvPr id="10" name="Text Placeholder 4"/>
          <p:cNvSpPr>
            <a:spLocks noGrp="1"/>
          </p:cNvSpPr>
          <p:nvPr>
            <p:ph type="body" sz="quarter" idx="16" hasCustomPrompt="1"/>
          </p:nvPr>
        </p:nvSpPr>
        <p:spPr>
          <a:xfrm>
            <a:off x="536972" y="869231"/>
            <a:ext cx="8070056" cy="295157"/>
          </a:xfrm>
          <a:prstGeom prst="rect">
            <a:avLst/>
          </a:prstGeom>
        </p:spPr>
        <p:txBody>
          <a:bodyPr lIns="0" tIns="0" rIns="0" bIns="0"/>
          <a:lstStyle>
            <a:lvl1pPr marL="0" indent="0">
              <a:buNone/>
              <a:defRPr b="0" i="0">
                <a:solidFill>
                  <a:srgbClr val="F9C402"/>
                </a:solidFill>
                <a:latin typeface="Ubuntu" charset="0"/>
                <a:ea typeface="Ubuntu" charset="0"/>
                <a:cs typeface="Ubuntu" charset="0"/>
              </a:defRPr>
            </a:lvl1pPr>
          </a:lstStyle>
          <a:p>
            <a:pPr lvl="0"/>
            <a:r>
              <a:rPr lang="en-US" dirty="0"/>
              <a:t>Slide Subheading</a:t>
            </a:r>
          </a:p>
        </p:txBody>
      </p:sp>
    </p:spTree>
    <p:extLst>
      <p:ext uri="{BB962C8B-B14F-4D97-AF65-F5344CB8AC3E}">
        <p14:creationId xmlns:p14="http://schemas.microsoft.com/office/powerpoint/2010/main" val="36475999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Column Text Slide">
    <p:spTree>
      <p:nvGrpSpPr>
        <p:cNvPr id="1" name=""/>
        <p:cNvGrpSpPr/>
        <p:nvPr/>
      </p:nvGrpSpPr>
      <p:grpSpPr>
        <a:xfrm>
          <a:off x="0" y="0"/>
          <a:ext cx="0" cy="0"/>
          <a:chOff x="0" y="0"/>
          <a:chExt cx="0" cy="0"/>
        </a:xfrm>
      </p:grpSpPr>
      <p:sp>
        <p:nvSpPr>
          <p:cNvPr id="3" name="Rectangle 2"/>
          <p:cNvSpPr/>
          <p:nvPr userDrawn="1"/>
        </p:nvSpPr>
        <p:spPr>
          <a:xfrm>
            <a:off x="0" y="4465155"/>
            <a:ext cx="9144000" cy="678346"/>
          </a:xfrm>
          <a:prstGeom prst="rect">
            <a:avLst/>
          </a:prstGeom>
          <a:gradFill>
            <a:gsLst>
              <a:gs pos="10000">
                <a:srgbClr val="324F82"/>
              </a:gs>
              <a:gs pos="100000">
                <a:srgbClr val="28B8CE"/>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sp>
        <p:nvSpPr>
          <p:cNvPr id="6" name="Content Placeholder 5"/>
          <p:cNvSpPr>
            <a:spLocks noGrp="1"/>
          </p:cNvSpPr>
          <p:nvPr>
            <p:ph sz="quarter" idx="10" hasCustomPrompt="1"/>
          </p:nvPr>
        </p:nvSpPr>
        <p:spPr>
          <a:xfrm>
            <a:off x="261369" y="4721227"/>
            <a:ext cx="2697956" cy="166199"/>
          </a:xfrm>
          <a:prstGeom prst="rect">
            <a:avLst/>
          </a:prstGeom>
        </p:spPr>
        <p:txBody>
          <a:bodyPr lIns="0" tIns="0" rIns="0" bIns="0">
            <a:spAutoFit/>
          </a:bodyPr>
          <a:lstStyle>
            <a:lvl1pPr marL="0" indent="0">
              <a:buNone/>
              <a:defRPr sz="1200" b="1" i="0">
                <a:solidFill>
                  <a:schemeClr val="bg1"/>
                </a:solidFill>
                <a:latin typeface="Ubuntu" charset="0"/>
                <a:ea typeface="Ubuntu" charset="0"/>
                <a:cs typeface="Ubuntu" charset="0"/>
              </a:defRPr>
            </a:lvl1pPr>
          </a:lstStyle>
          <a:p>
            <a:pPr lvl="0"/>
            <a:r>
              <a:rPr lang="en-US" dirty="0"/>
              <a:t>Insert Document Title</a:t>
            </a:r>
          </a:p>
        </p:txBody>
      </p:sp>
      <p:cxnSp>
        <p:nvCxnSpPr>
          <p:cNvPr id="15" name="Straight Connector 14"/>
          <p:cNvCxnSpPr/>
          <p:nvPr userDrawn="1"/>
        </p:nvCxnSpPr>
        <p:spPr>
          <a:xfrm>
            <a:off x="538842" y="1401418"/>
            <a:ext cx="648528" cy="0"/>
          </a:xfrm>
          <a:prstGeom prst="line">
            <a:avLst/>
          </a:prstGeom>
          <a:ln w="28575">
            <a:solidFill>
              <a:srgbClr val="F9C402"/>
            </a:solidFill>
          </a:ln>
        </p:spPr>
        <p:style>
          <a:lnRef idx="1">
            <a:schemeClr val="accent1"/>
          </a:lnRef>
          <a:fillRef idx="0">
            <a:schemeClr val="accent1"/>
          </a:fillRef>
          <a:effectRef idx="0">
            <a:schemeClr val="accent1"/>
          </a:effectRef>
          <a:fontRef idx="minor">
            <a:schemeClr val="tx1"/>
          </a:fontRef>
        </p:style>
      </p:cxnSp>
      <p:sp>
        <p:nvSpPr>
          <p:cNvPr id="17" name="Content Placeholder 17"/>
          <p:cNvSpPr>
            <a:spLocks noGrp="1"/>
          </p:cNvSpPr>
          <p:nvPr>
            <p:ph sz="quarter" idx="16" hasCustomPrompt="1"/>
          </p:nvPr>
        </p:nvSpPr>
        <p:spPr>
          <a:xfrm>
            <a:off x="536973" y="1672983"/>
            <a:ext cx="3766671" cy="1568122"/>
          </a:xfrm>
          <a:prstGeom prst="rect">
            <a:avLst/>
          </a:prstGeom>
        </p:spPr>
        <p:txBody>
          <a:bodyPr wrap="square" lIns="0" tIns="0" rIns="0" bIns="0">
            <a:sp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800" b="0" i="0" baseline="0">
                <a:solidFill>
                  <a:srgbClr val="324F82"/>
                </a:solidFill>
                <a:latin typeface="Verdana" charset="0"/>
                <a:ea typeface="Verdana" charset="0"/>
                <a:cs typeface="Verdana" charset="0"/>
              </a:defRPr>
            </a:lvl1pPr>
            <a:lvl2pPr marL="557213" indent="-214313">
              <a:buFont typeface="Courier New" charset="0"/>
              <a:buChar char="o"/>
              <a:defRPr sz="1350" b="0" i="0">
                <a:solidFill>
                  <a:srgbClr val="324F82"/>
                </a:solidFill>
                <a:latin typeface="Verdana" charset="0"/>
                <a:ea typeface="Verdana" charset="0"/>
                <a:cs typeface="Verdana" charset="0"/>
              </a:defRPr>
            </a:lvl2pPr>
            <a:lvl3pPr marL="900113" indent="-214313">
              <a:buFont typeface="Arial" charset="0"/>
              <a:buChar char="•"/>
              <a:defRPr sz="1200" b="0" i="0">
                <a:solidFill>
                  <a:srgbClr val="324F82"/>
                </a:solidFill>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Bullet Point Bullet Point</a:t>
            </a:r>
          </a:p>
          <a:p>
            <a:pPr lvl="1"/>
            <a:r>
              <a:rPr lang="en-US" dirty="0"/>
              <a:t>Bullet Point Bullet Point</a:t>
            </a:r>
          </a:p>
          <a:p>
            <a:pPr lvl="2"/>
            <a:r>
              <a:rPr lang="en-US" dirty="0"/>
              <a:t>Bullet Point Bullet Point</a:t>
            </a:r>
          </a:p>
          <a:p>
            <a:pPr lvl="0"/>
            <a:r>
              <a:rPr lang="en-US" dirty="0"/>
              <a:t>Bullet Point Bullet Point</a:t>
            </a:r>
          </a:p>
          <a:p>
            <a:pPr lvl="1"/>
            <a:r>
              <a:rPr lang="en-US" dirty="0"/>
              <a:t>Bullet Point Bullet Point</a:t>
            </a:r>
          </a:p>
          <a:p>
            <a:pPr lvl="2"/>
            <a:r>
              <a:rPr lang="en-US" dirty="0"/>
              <a:t>Bullet Point Bullet Point</a:t>
            </a:r>
          </a:p>
        </p:txBody>
      </p:sp>
      <p:sp>
        <p:nvSpPr>
          <p:cNvPr id="20" name="Content Placeholder 17"/>
          <p:cNvSpPr>
            <a:spLocks noGrp="1"/>
          </p:cNvSpPr>
          <p:nvPr>
            <p:ph sz="quarter" idx="17" hasCustomPrompt="1"/>
          </p:nvPr>
        </p:nvSpPr>
        <p:spPr>
          <a:xfrm>
            <a:off x="4840357" y="1672983"/>
            <a:ext cx="3766671" cy="1568122"/>
          </a:xfrm>
          <a:prstGeom prst="rect">
            <a:avLst/>
          </a:prstGeom>
        </p:spPr>
        <p:txBody>
          <a:bodyPr wrap="square" lIns="0" tIns="0" rIns="0" bIns="0">
            <a:sp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800" b="0" i="0" baseline="0">
                <a:solidFill>
                  <a:srgbClr val="324F82"/>
                </a:solidFill>
                <a:latin typeface="Verdana" charset="0"/>
                <a:ea typeface="Verdana" charset="0"/>
                <a:cs typeface="Verdana" charset="0"/>
              </a:defRPr>
            </a:lvl1pPr>
            <a:lvl2pPr marL="557213" indent="-214313">
              <a:buFont typeface="Courier New" charset="0"/>
              <a:buChar char="o"/>
              <a:defRPr sz="1350" b="0" i="0">
                <a:solidFill>
                  <a:srgbClr val="324F82"/>
                </a:solidFill>
                <a:latin typeface="Verdana" charset="0"/>
                <a:ea typeface="Verdana" charset="0"/>
                <a:cs typeface="Verdana" charset="0"/>
              </a:defRPr>
            </a:lvl2pPr>
            <a:lvl3pPr marL="900113" indent="-214313">
              <a:buFont typeface="Arial" charset="0"/>
              <a:buChar char="•"/>
              <a:defRPr sz="1200" b="0" i="0">
                <a:solidFill>
                  <a:srgbClr val="324F82"/>
                </a:solidFill>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Bullet Point Bullet Point</a:t>
            </a:r>
          </a:p>
          <a:p>
            <a:pPr lvl="1"/>
            <a:r>
              <a:rPr lang="en-US" dirty="0"/>
              <a:t>Bullet Point Bullet Point</a:t>
            </a:r>
          </a:p>
          <a:p>
            <a:pPr lvl="2"/>
            <a:r>
              <a:rPr lang="en-US" dirty="0"/>
              <a:t>Bullet Point Bullet Point</a:t>
            </a:r>
          </a:p>
          <a:p>
            <a:pPr lvl="0"/>
            <a:r>
              <a:rPr lang="en-US" dirty="0"/>
              <a:t>Bullet Point Bullet Point</a:t>
            </a:r>
          </a:p>
          <a:p>
            <a:pPr lvl="1"/>
            <a:r>
              <a:rPr lang="en-US" dirty="0"/>
              <a:t>Bullet Point Bullet Point</a:t>
            </a:r>
          </a:p>
          <a:p>
            <a:pPr lvl="2"/>
            <a:r>
              <a:rPr lang="en-US" dirty="0"/>
              <a:t>Bullet Point Bullet Point</a:t>
            </a:r>
          </a:p>
        </p:txBody>
      </p:sp>
      <p:sp>
        <p:nvSpPr>
          <p:cNvPr id="10" name="Text Placeholder 4"/>
          <p:cNvSpPr>
            <a:spLocks noGrp="1"/>
          </p:cNvSpPr>
          <p:nvPr>
            <p:ph type="body" sz="quarter" idx="15" hasCustomPrompt="1"/>
          </p:nvPr>
        </p:nvSpPr>
        <p:spPr>
          <a:xfrm>
            <a:off x="536973" y="537163"/>
            <a:ext cx="8070056" cy="295157"/>
          </a:xfrm>
          <a:prstGeom prst="rect">
            <a:avLst/>
          </a:prstGeom>
        </p:spPr>
        <p:txBody>
          <a:bodyPr lIns="0" tIns="0" rIns="0" bIns="0"/>
          <a:lstStyle>
            <a:lvl1pPr marL="0" indent="0">
              <a:buNone/>
              <a:defRPr b="1" i="0">
                <a:solidFill>
                  <a:srgbClr val="324F82"/>
                </a:solidFill>
                <a:latin typeface="Ubuntu" charset="0"/>
                <a:ea typeface="Ubuntu" charset="0"/>
                <a:cs typeface="Ubuntu" charset="0"/>
              </a:defRPr>
            </a:lvl1pPr>
          </a:lstStyle>
          <a:p>
            <a:pPr lvl="0"/>
            <a:r>
              <a:rPr lang="en-US" dirty="0"/>
              <a:t>2 Column Text Slide Heading</a:t>
            </a:r>
          </a:p>
        </p:txBody>
      </p:sp>
      <p:sp>
        <p:nvSpPr>
          <p:cNvPr id="11" name="Text Placeholder 4"/>
          <p:cNvSpPr>
            <a:spLocks noGrp="1"/>
          </p:cNvSpPr>
          <p:nvPr>
            <p:ph type="body" sz="quarter" idx="18" hasCustomPrompt="1"/>
          </p:nvPr>
        </p:nvSpPr>
        <p:spPr>
          <a:xfrm>
            <a:off x="536972" y="869231"/>
            <a:ext cx="8070056" cy="295157"/>
          </a:xfrm>
          <a:prstGeom prst="rect">
            <a:avLst/>
          </a:prstGeom>
        </p:spPr>
        <p:txBody>
          <a:bodyPr lIns="0" tIns="0" rIns="0" bIns="0"/>
          <a:lstStyle>
            <a:lvl1pPr marL="0" indent="0">
              <a:buNone/>
              <a:defRPr b="0" i="0">
                <a:solidFill>
                  <a:srgbClr val="E03882"/>
                </a:solidFill>
                <a:latin typeface="Ubuntu" charset="0"/>
                <a:ea typeface="Ubuntu" charset="0"/>
                <a:cs typeface="Ubuntu" charset="0"/>
              </a:defRPr>
            </a:lvl1pPr>
          </a:lstStyle>
          <a:p>
            <a:pPr lvl="0"/>
            <a:r>
              <a:rPr lang="en-US" dirty="0"/>
              <a:t>Slide Subheading</a:t>
            </a:r>
          </a:p>
        </p:txBody>
      </p:sp>
    </p:spTree>
    <p:extLst>
      <p:ext uri="{BB962C8B-B14F-4D97-AF65-F5344CB8AC3E}">
        <p14:creationId xmlns:p14="http://schemas.microsoft.com/office/powerpoint/2010/main" val="1220103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Column Text Slide Reverse">
    <p:bg>
      <p:bgPr>
        <a:gradFill flip="none" rotWithShape="1">
          <a:gsLst>
            <a:gs pos="10000">
              <a:srgbClr val="324F82"/>
            </a:gs>
            <a:gs pos="100000">
              <a:srgbClr val="28B8CE"/>
            </a:gs>
          </a:gsLst>
          <a:lin ang="189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sp>
        <p:nvSpPr>
          <p:cNvPr id="5" name="Content Placeholder 5"/>
          <p:cNvSpPr>
            <a:spLocks noGrp="1"/>
          </p:cNvSpPr>
          <p:nvPr>
            <p:ph sz="quarter" idx="10" hasCustomPrompt="1"/>
          </p:nvPr>
        </p:nvSpPr>
        <p:spPr>
          <a:xfrm>
            <a:off x="261369" y="4721227"/>
            <a:ext cx="2697956" cy="166199"/>
          </a:xfrm>
          <a:prstGeom prst="rect">
            <a:avLst/>
          </a:prstGeom>
        </p:spPr>
        <p:txBody>
          <a:bodyPr lIns="0" tIns="0" rIns="0" bIns="0">
            <a:spAutoFit/>
          </a:bodyPr>
          <a:lstStyle>
            <a:lvl1pPr marL="0" indent="0">
              <a:buNone/>
              <a:defRPr sz="1200" b="1" i="0">
                <a:solidFill>
                  <a:schemeClr val="bg1"/>
                </a:solidFill>
                <a:latin typeface="Ubuntu" charset="0"/>
                <a:ea typeface="Ubuntu" charset="0"/>
                <a:cs typeface="Ubuntu" charset="0"/>
              </a:defRPr>
            </a:lvl1pPr>
          </a:lstStyle>
          <a:p>
            <a:pPr lvl="0"/>
            <a:r>
              <a:rPr lang="en-US" dirty="0"/>
              <a:t>Insert Document Title</a:t>
            </a:r>
          </a:p>
        </p:txBody>
      </p:sp>
      <p:cxnSp>
        <p:nvCxnSpPr>
          <p:cNvPr id="24" name="Straight Connector 23"/>
          <p:cNvCxnSpPr/>
          <p:nvPr userDrawn="1"/>
        </p:nvCxnSpPr>
        <p:spPr>
          <a:xfrm>
            <a:off x="538842" y="1401418"/>
            <a:ext cx="648528" cy="0"/>
          </a:xfrm>
          <a:prstGeom prst="line">
            <a:avLst/>
          </a:prstGeom>
          <a:ln w="28575">
            <a:solidFill>
              <a:srgbClr val="E03882"/>
            </a:solidFill>
          </a:ln>
        </p:spPr>
        <p:style>
          <a:lnRef idx="1">
            <a:schemeClr val="accent1"/>
          </a:lnRef>
          <a:fillRef idx="0">
            <a:schemeClr val="accent1"/>
          </a:fillRef>
          <a:effectRef idx="0">
            <a:schemeClr val="accent1"/>
          </a:effectRef>
          <a:fontRef idx="minor">
            <a:schemeClr val="tx1"/>
          </a:fontRef>
        </p:style>
      </p:cxnSp>
      <p:sp>
        <p:nvSpPr>
          <p:cNvPr id="9" name="Content Placeholder 17"/>
          <p:cNvSpPr>
            <a:spLocks noGrp="1"/>
          </p:cNvSpPr>
          <p:nvPr>
            <p:ph sz="quarter" idx="16" hasCustomPrompt="1"/>
          </p:nvPr>
        </p:nvSpPr>
        <p:spPr>
          <a:xfrm>
            <a:off x="536973" y="1672983"/>
            <a:ext cx="3766671" cy="1568122"/>
          </a:xfrm>
          <a:prstGeom prst="rect">
            <a:avLst/>
          </a:prstGeom>
        </p:spPr>
        <p:txBody>
          <a:bodyPr wrap="square" lIns="0" tIns="0" rIns="0" bIns="0">
            <a:sp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800" b="0" i="0" baseline="0">
                <a:solidFill>
                  <a:schemeClr val="bg1"/>
                </a:solidFill>
                <a:latin typeface="Verdana" charset="0"/>
                <a:ea typeface="Verdana" charset="0"/>
                <a:cs typeface="Verdana" charset="0"/>
              </a:defRPr>
            </a:lvl1pPr>
            <a:lvl2pPr marL="557213" indent="-214313">
              <a:buFont typeface="Courier New" charset="0"/>
              <a:buChar char="o"/>
              <a:defRPr sz="1350" b="0" i="0">
                <a:solidFill>
                  <a:schemeClr val="bg1"/>
                </a:solidFill>
                <a:latin typeface="Verdana" charset="0"/>
                <a:ea typeface="Verdana" charset="0"/>
                <a:cs typeface="Verdana" charset="0"/>
              </a:defRPr>
            </a:lvl2pPr>
            <a:lvl3pPr marL="900113" indent="-214313">
              <a:buFont typeface="Arial" charset="0"/>
              <a:buChar char="•"/>
              <a:defRPr sz="1200" b="0" i="0">
                <a:solidFill>
                  <a:schemeClr val="bg1"/>
                </a:solidFill>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Bullet Point Bullet Point</a:t>
            </a:r>
          </a:p>
          <a:p>
            <a:pPr lvl="1"/>
            <a:r>
              <a:rPr lang="en-US" dirty="0"/>
              <a:t>Bullet Point Bullet Point</a:t>
            </a:r>
          </a:p>
          <a:p>
            <a:pPr lvl="2"/>
            <a:r>
              <a:rPr lang="en-US" dirty="0"/>
              <a:t>Bullet Point Bullet Point</a:t>
            </a:r>
          </a:p>
          <a:p>
            <a:pPr lvl="0"/>
            <a:r>
              <a:rPr lang="en-US" dirty="0"/>
              <a:t>Bullet Point Bullet Point</a:t>
            </a:r>
          </a:p>
          <a:p>
            <a:pPr lvl="1"/>
            <a:r>
              <a:rPr lang="en-US" dirty="0"/>
              <a:t>Bullet Point Bullet Point</a:t>
            </a:r>
          </a:p>
          <a:p>
            <a:pPr lvl="2"/>
            <a:r>
              <a:rPr lang="en-US" dirty="0"/>
              <a:t>Bullet Point Bullet Point</a:t>
            </a:r>
          </a:p>
        </p:txBody>
      </p:sp>
      <p:sp>
        <p:nvSpPr>
          <p:cNvPr id="10" name="Content Placeholder 17"/>
          <p:cNvSpPr>
            <a:spLocks noGrp="1"/>
          </p:cNvSpPr>
          <p:nvPr>
            <p:ph sz="quarter" idx="17" hasCustomPrompt="1"/>
          </p:nvPr>
        </p:nvSpPr>
        <p:spPr>
          <a:xfrm>
            <a:off x="4840357" y="1672983"/>
            <a:ext cx="3766671" cy="1568122"/>
          </a:xfrm>
          <a:prstGeom prst="rect">
            <a:avLst/>
          </a:prstGeom>
        </p:spPr>
        <p:txBody>
          <a:bodyPr wrap="square" lIns="0" tIns="0" rIns="0" bIns="0">
            <a:sp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800" b="0" i="0" baseline="0">
                <a:solidFill>
                  <a:schemeClr val="bg1"/>
                </a:solidFill>
                <a:latin typeface="Verdana" charset="0"/>
                <a:ea typeface="Verdana" charset="0"/>
                <a:cs typeface="Verdana" charset="0"/>
              </a:defRPr>
            </a:lvl1pPr>
            <a:lvl2pPr marL="557213" indent="-214313">
              <a:buFont typeface="Courier New" charset="0"/>
              <a:buChar char="o"/>
              <a:defRPr sz="1350" b="0" i="0">
                <a:solidFill>
                  <a:schemeClr val="bg1"/>
                </a:solidFill>
                <a:latin typeface="Verdana" charset="0"/>
                <a:ea typeface="Verdana" charset="0"/>
                <a:cs typeface="Verdana" charset="0"/>
              </a:defRPr>
            </a:lvl2pPr>
            <a:lvl3pPr marL="900113" indent="-214313">
              <a:buFont typeface="Arial" charset="0"/>
              <a:buChar char="•"/>
              <a:defRPr sz="1200" b="0" i="0">
                <a:solidFill>
                  <a:schemeClr val="bg1"/>
                </a:solidFill>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Bullet Point Bullet Point</a:t>
            </a:r>
          </a:p>
          <a:p>
            <a:pPr lvl="1"/>
            <a:r>
              <a:rPr lang="en-US" dirty="0"/>
              <a:t>Bullet Point Bullet Point</a:t>
            </a:r>
          </a:p>
          <a:p>
            <a:pPr lvl="2"/>
            <a:r>
              <a:rPr lang="en-US" dirty="0"/>
              <a:t>Bullet Point Bullet Point</a:t>
            </a:r>
          </a:p>
          <a:p>
            <a:pPr lvl="0"/>
            <a:r>
              <a:rPr lang="en-US" dirty="0"/>
              <a:t>Bullet Point Bullet Point</a:t>
            </a:r>
          </a:p>
          <a:p>
            <a:pPr lvl="1"/>
            <a:r>
              <a:rPr lang="en-US" dirty="0"/>
              <a:t>Bullet Point Bullet Point</a:t>
            </a:r>
          </a:p>
          <a:p>
            <a:pPr lvl="2"/>
            <a:r>
              <a:rPr lang="en-US" dirty="0"/>
              <a:t>Bullet Point Bullet Point</a:t>
            </a:r>
          </a:p>
        </p:txBody>
      </p:sp>
      <p:sp>
        <p:nvSpPr>
          <p:cNvPr id="11" name="Text Placeholder 4"/>
          <p:cNvSpPr>
            <a:spLocks noGrp="1"/>
          </p:cNvSpPr>
          <p:nvPr>
            <p:ph type="body" sz="quarter" idx="15" hasCustomPrompt="1"/>
          </p:nvPr>
        </p:nvSpPr>
        <p:spPr>
          <a:xfrm>
            <a:off x="536973" y="537163"/>
            <a:ext cx="8070056" cy="295157"/>
          </a:xfrm>
          <a:prstGeom prst="rect">
            <a:avLst/>
          </a:prstGeom>
        </p:spPr>
        <p:txBody>
          <a:bodyPr lIns="0" tIns="0" rIns="0" bIns="0"/>
          <a:lstStyle>
            <a:lvl1pPr marL="0" indent="0">
              <a:buNone/>
              <a:defRPr b="1" i="0">
                <a:solidFill>
                  <a:schemeClr val="bg1"/>
                </a:solidFill>
                <a:latin typeface="Ubuntu" charset="0"/>
                <a:ea typeface="Ubuntu" charset="0"/>
                <a:cs typeface="Ubuntu" charset="0"/>
              </a:defRPr>
            </a:lvl1pPr>
          </a:lstStyle>
          <a:p>
            <a:pPr lvl="0"/>
            <a:r>
              <a:rPr lang="en-US" dirty="0"/>
              <a:t>2 Column Text Slide Heading</a:t>
            </a:r>
          </a:p>
        </p:txBody>
      </p:sp>
      <p:sp>
        <p:nvSpPr>
          <p:cNvPr id="12" name="Text Placeholder 4"/>
          <p:cNvSpPr>
            <a:spLocks noGrp="1"/>
          </p:cNvSpPr>
          <p:nvPr>
            <p:ph type="body" sz="quarter" idx="18" hasCustomPrompt="1"/>
          </p:nvPr>
        </p:nvSpPr>
        <p:spPr>
          <a:xfrm>
            <a:off x="536972" y="869231"/>
            <a:ext cx="8070056" cy="295157"/>
          </a:xfrm>
          <a:prstGeom prst="rect">
            <a:avLst/>
          </a:prstGeom>
        </p:spPr>
        <p:txBody>
          <a:bodyPr lIns="0" tIns="0" rIns="0" bIns="0"/>
          <a:lstStyle>
            <a:lvl1pPr marL="0" indent="0">
              <a:buNone/>
              <a:defRPr b="0" i="0">
                <a:solidFill>
                  <a:srgbClr val="F9C402"/>
                </a:solidFill>
                <a:latin typeface="Ubuntu" charset="0"/>
                <a:ea typeface="Ubuntu" charset="0"/>
                <a:cs typeface="Ubuntu" charset="0"/>
              </a:defRPr>
            </a:lvl1pPr>
          </a:lstStyle>
          <a:p>
            <a:pPr lvl="0"/>
            <a:r>
              <a:rPr lang="en-US" dirty="0"/>
              <a:t>Slide Subheading</a:t>
            </a:r>
          </a:p>
        </p:txBody>
      </p:sp>
    </p:spTree>
    <p:extLst>
      <p:ext uri="{BB962C8B-B14F-4D97-AF65-F5344CB8AC3E}">
        <p14:creationId xmlns:p14="http://schemas.microsoft.com/office/powerpoint/2010/main" val="28463211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 Column Text Slide">
    <p:spTree>
      <p:nvGrpSpPr>
        <p:cNvPr id="1" name=""/>
        <p:cNvGrpSpPr/>
        <p:nvPr/>
      </p:nvGrpSpPr>
      <p:grpSpPr>
        <a:xfrm>
          <a:off x="0" y="0"/>
          <a:ext cx="0" cy="0"/>
          <a:chOff x="0" y="0"/>
          <a:chExt cx="0" cy="0"/>
        </a:xfrm>
      </p:grpSpPr>
      <p:sp>
        <p:nvSpPr>
          <p:cNvPr id="3" name="Rectangle 2"/>
          <p:cNvSpPr/>
          <p:nvPr userDrawn="1"/>
        </p:nvSpPr>
        <p:spPr>
          <a:xfrm>
            <a:off x="0" y="4465155"/>
            <a:ext cx="9144000" cy="678346"/>
          </a:xfrm>
          <a:prstGeom prst="rect">
            <a:avLst/>
          </a:prstGeom>
          <a:gradFill>
            <a:gsLst>
              <a:gs pos="10000">
                <a:srgbClr val="324F82"/>
              </a:gs>
              <a:gs pos="100000">
                <a:srgbClr val="28B8CE"/>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cxnSp>
        <p:nvCxnSpPr>
          <p:cNvPr id="15" name="Straight Connector 14"/>
          <p:cNvCxnSpPr/>
          <p:nvPr userDrawn="1"/>
        </p:nvCxnSpPr>
        <p:spPr>
          <a:xfrm>
            <a:off x="538842" y="1401418"/>
            <a:ext cx="648528" cy="0"/>
          </a:xfrm>
          <a:prstGeom prst="line">
            <a:avLst/>
          </a:prstGeom>
          <a:ln w="28575">
            <a:solidFill>
              <a:srgbClr val="F9C402"/>
            </a:solidFill>
          </a:ln>
        </p:spPr>
        <p:style>
          <a:lnRef idx="1">
            <a:schemeClr val="accent1"/>
          </a:lnRef>
          <a:fillRef idx="0">
            <a:schemeClr val="accent1"/>
          </a:fillRef>
          <a:effectRef idx="0">
            <a:schemeClr val="accent1"/>
          </a:effectRef>
          <a:fontRef idx="minor">
            <a:schemeClr val="tx1"/>
          </a:fontRef>
        </p:style>
      </p:cxnSp>
      <p:sp>
        <p:nvSpPr>
          <p:cNvPr id="22" name="Content Placeholder 17"/>
          <p:cNvSpPr>
            <a:spLocks noGrp="1"/>
          </p:cNvSpPr>
          <p:nvPr>
            <p:ph sz="quarter" idx="15" hasCustomPrompt="1"/>
          </p:nvPr>
        </p:nvSpPr>
        <p:spPr>
          <a:xfrm>
            <a:off x="536973" y="1672983"/>
            <a:ext cx="2422352" cy="184666"/>
          </a:xfrm>
          <a:prstGeom prst="rect">
            <a:avLst/>
          </a:prstGeom>
        </p:spPr>
        <p:txBody>
          <a:bodyPr wrap="square" lIns="0" tIns="0" rIns="0" bIns="0">
            <a:spAutoFit/>
          </a:bodyPr>
          <a:lstStyle>
            <a:lvl1pPr marL="214313" indent="-214313">
              <a:lnSpc>
                <a:spcPct val="100000"/>
              </a:lnSpc>
              <a:buFont typeface="Arial" charset="0"/>
              <a:buChar char="•"/>
              <a:defRPr sz="120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26" name="Content Placeholder 5"/>
          <p:cNvSpPr>
            <a:spLocks noGrp="1"/>
          </p:cNvSpPr>
          <p:nvPr>
            <p:ph sz="quarter" idx="10" hasCustomPrompt="1"/>
          </p:nvPr>
        </p:nvSpPr>
        <p:spPr>
          <a:xfrm>
            <a:off x="261369" y="4721227"/>
            <a:ext cx="2697956" cy="166199"/>
          </a:xfrm>
          <a:prstGeom prst="rect">
            <a:avLst/>
          </a:prstGeom>
        </p:spPr>
        <p:txBody>
          <a:bodyPr lIns="0" tIns="0" rIns="0" bIns="0">
            <a:spAutoFit/>
          </a:bodyPr>
          <a:lstStyle>
            <a:lvl1pPr marL="0" indent="0">
              <a:buNone/>
              <a:defRPr sz="1200" b="1" i="0">
                <a:solidFill>
                  <a:schemeClr val="bg1"/>
                </a:solidFill>
                <a:latin typeface="Ubuntu" charset="0"/>
                <a:ea typeface="Ubuntu" charset="0"/>
                <a:cs typeface="Ubuntu" charset="0"/>
              </a:defRPr>
            </a:lvl1pPr>
          </a:lstStyle>
          <a:p>
            <a:pPr lvl="0"/>
            <a:r>
              <a:rPr lang="en-US" dirty="0"/>
              <a:t>Insert Document Title</a:t>
            </a:r>
          </a:p>
        </p:txBody>
      </p:sp>
      <p:sp>
        <p:nvSpPr>
          <p:cNvPr id="28" name="Content Placeholder 17"/>
          <p:cNvSpPr>
            <a:spLocks noGrp="1"/>
          </p:cNvSpPr>
          <p:nvPr>
            <p:ph sz="quarter" idx="18" hasCustomPrompt="1"/>
          </p:nvPr>
        </p:nvSpPr>
        <p:spPr>
          <a:xfrm>
            <a:off x="3360823" y="1672982"/>
            <a:ext cx="2422352" cy="184666"/>
          </a:xfrm>
          <a:prstGeom prst="rect">
            <a:avLst/>
          </a:prstGeom>
        </p:spPr>
        <p:txBody>
          <a:bodyPr wrap="square" lIns="0" tIns="0" rIns="0" bIns="0">
            <a:spAutoFit/>
          </a:bodyPr>
          <a:lstStyle>
            <a:lvl1pPr marL="214313" indent="-214313">
              <a:lnSpc>
                <a:spcPct val="100000"/>
              </a:lnSpc>
              <a:buFont typeface="Arial" charset="0"/>
              <a:buChar char="•"/>
              <a:defRPr sz="120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29" name="Content Placeholder 17"/>
          <p:cNvSpPr>
            <a:spLocks noGrp="1"/>
          </p:cNvSpPr>
          <p:nvPr>
            <p:ph sz="quarter" idx="19" hasCustomPrompt="1"/>
          </p:nvPr>
        </p:nvSpPr>
        <p:spPr>
          <a:xfrm>
            <a:off x="6184674" y="1672981"/>
            <a:ext cx="2422352" cy="184666"/>
          </a:xfrm>
          <a:prstGeom prst="rect">
            <a:avLst/>
          </a:prstGeom>
        </p:spPr>
        <p:txBody>
          <a:bodyPr wrap="square" lIns="0" tIns="0" rIns="0" bIns="0">
            <a:spAutoFit/>
          </a:bodyPr>
          <a:lstStyle>
            <a:lvl1pPr marL="214313" indent="-214313">
              <a:lnSpc>
                <a:spcPct val="100000"/>
              </a:lnSpc>
              <a:buFont typeface="Arial" charset="0"/>
              <a:buChar char="•"/>
              <a:defRPr sz="120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11" name="Text Placeholder 4"/>
          <p:cNvSpPr>
            <a:spLocks noGrp="1"/>
          </p:cNvSpPr>
          <p:nvPr>
            <p:ph type="body" sz="quarter" idx="20" hasCustomPrompt="1"/>
          </p:nvPr>
        </p:nvSpPr>
        <p:spPr>
          <a:xfrm>
            <a:off x="536973" y="537163"/>
            <a:ext cx="8070056" cy="295157"/>
          </a:xfrm>
          <a:prstGeom prst="rect">
            <a:avLst/>
          </a:prstGeom>
        </p:spPr>
        <p:txBody>
          <a:bodyPr lIns="0" tIns="0" rIns="0" bIns="0"/>
          <a:lstStyle>
            <a:lvl1pPr marL="0" indent="0">
              <a:buNone/>
              <a:defRPr b="1" i="0">
                <a:solidFill>
                  <a:srgbClr val="324F82"/>
                </a:solidFill>
                <a:latin typeface="Ubuntu" charset="0"/>
                <a:ea typeface="Ubuntu" charset="0"/>
                <a:cs typeface="Ubuntu" charset="0"/>
              </a:defRPr>
            </a:lvl1pPr>
          </a:lstStyle>
          <a:p>
            <a:pPr lvl="0"/>
            <a:r>
              <a:rPr lang="en-US" dirty="0"/>
              <a:t>3 Column Text Slide Heading</a:t>
            </a:r>
          </a:p>
        </p:txBody>
      </p:sp>
      <p:sp>
        <p:nvSpPr>
          <p:cNvPr id="12" name="Text Placeholder 4"/>
          <p:cNvSpPr>
            <a:spLocks noGrp="1"/>
          </p:cNvSpPr>
          <p:nvPr>
            <p:ph type="body" sz="quarter" idx="16" hasCustomPrompt="1"/>
          </p:nvPr>
        </p:nvSpPr>
        <p:spPr>
          <a:xfrm>
            <a:off x="536972" y="869231"/>
            <a:ext cx="8070056" cy="295157"/>
          </a:xfrm>
          <a:prstGeom prst="rect">
            <a:avLst/>
          </a:prstGeom>
        </p:spPr>
        <p:txBody>
          <a:bodyPr lIns="0" tIns="0" rIns="0" bIns="0"/>
          <a:lstStyle>
            <a:lvl1pPr marL="0" indent="0">
              <a:buNone/>
              <a:defRPr b="0" i="0">
                <a:solidFill>
                  <a:srgbClr val="E03882"/>
                </a:solidFill>
                <a:latin typeface="Ubuntu" charset="0"/>
                <a:ea typeface="Ubuntu" charset="0"/>
                <a:cs typeface="Ubuntu" charset="0"/>
              </a:defRPr>
            </a:lvl1pPr>
          </a:lstStyle>
          <a:p>
            <a:pPr lvl="0"/>
            <a:r>
              <a:rPr lang="en-US" dirty="0"/>
              <a:t>Slide Subheading</a:t>
            </a:r>
          </a:p>
        </p:txBody>
      </p:sp>
    </p:spTree>
    <p:extLst>
      <p:ext uri="{BB962C8B-B14F-4D97-AF65-F5344CB8AC3E}">
        <p14:creationId xmlns:p14="http://schemas.microsoft.com/office/powerpoint/2010/main" val="559831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Column Text Slide Pullout">
    <p:spTree>
      <p:nvGrpSpPr>
        <p:cNvPr id="1" name=""/>
        <p:cNvGrpSpPr/>
        <p:nvPr/>
      </p:nvGrpSpPr>
      <p:grpSpPr>
        <a:xfrm>
          <a:off x="0" y="0"/>
          <a:ext cx="0" cy="0"/>
          <a:chOff x="0" y="0"/>
          <a:chExt cx="0" cy="0"/>
        </a:xfrm>
      </p:grpSpPr>
      <p:sp>
        <p:nvSpPr>
          <p:cNvPr id="3" name="Rectangle 2"/>
          <p:cNvSpPr/>
          <p:nvPr userDrawn="1"/>
        </p:nvSpPr>
        <p:spPr>
          <a:xfrm>
            <a:off x="0" y="4465155"/>
            <a:ext cx="9144000" cy="678346"/>
          </a:xfrm>
          <a:prstGeom prst="rect">
            <a:avLst/>
          </a:prstGeom>
          <a:gradFill>
            <a:gsLst>
              <a:gs pos="10000">
                <a:srgbClr val="324F82"/>
              </a:gs>
              <a:gs pos="100000">
                <a:srgbClr val="28B8CE"/>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cxnSp>
        <p:nvCxnSpPr>
          <p:cNvPr id="15" name="Straight Connector 14"/>
          <p:cNvCxnSpPr/>
          <p:nvPr userDrawn="1"/>
        </p:nvCxnSpPr>
        <p:spPr>
          <a:xfrm>
            <a:off x="538842" y="1401418"/>
            <a:ext cx="648528" cy="0"/>
          </a:xfrm>
          <a:prstGeom prst="line">
            <a:avLst/>
          </a:prstGeom>
          <a:ln w="28575">
            <a:solidFill>
              <a:srgbClr val="F9C402"/>
            </a:solidFill>
          </a:ln>
        </p:spPr>
        <p:style>
          <a:lnRef idx="1">
            <a:schemeClr val="accent1"/>
          </a:lnRef>
          <a:fillRef idx="0">
            <a:schemeClr val="accent1"/>
          </a:fillRef>
          <a:effectRef idx="0">
            <a:schemeClr val="accent1"/>
          </a:effectRef>
          <a:fontRef idx="minor">
            <a:schemeClr val="tx1"/>
          </a:fontRef>
        </p:style>
      </p:cxnSp>
      <p:sp>
        <p:nvSpPr>
          <p:cNvPr id="22" name="Content Placeholder 17"/>
          <p:cNvSpPr>
            <a:spLocks noGrp="1"/>
          </p:cNvSpPr>
          <p:nvPr>
            <p:ph sz="quarter" idx="15" hasCustomPrompt="1"/>
          </p:nvPr>
        </p:nvSpPr>
        <p:spPr>
          <a:xfrm>
            <a:off x="536973" y="1672983"/>
            <a:ext cx="2422352" cy="184666"/>
          </a:xfrm>
          <a:prstGeom prst="rect">
            <a:avLst/>
          </a:prstGeom>
        </p:spPr>
        <p:txBody>
          <a:bodyPr wrap="square" lIns="0" tIns="0" rIns="0" bIns="0">
            <a:spAutoFit/>
          </a:bodyPr>
          <a:lstStyle>
            <a:lvl1pPr marL="214313" indent="-214313">
              <a:lnSpc>
                <a:spcPct val="100000"/>
              </a:lnSpc>
              <a:buFont typeface="Arial" charset="0"/>
              <a:buChar char="•"/>
              <a:defRPr sz="120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26" name="Content Placeholder 5"/>
          <p:cNvSpPr>
            <a:spLocks noGrp="1"/>
          </p:cNvSpPr>
          <p:nvPr>
            <p:ph sz="quarter" idx="10" hasCustomPrompt="1"/>
          </p:nvPr>
        </p:nvSpPr>
        <p:spPr>
          <a:xfrm>
            <a:off x="261369" y="4721227"/>
            <a:ext cx="2697956" cy="166199"/>
          </a:xfrm>
          <a:prstGeom prst="rect">
            <a:avLst/>
          </a:prstGeom>
        </p:spPr>
        <p:txBody>
          <a:bodyPr lIns="0" tIns="0" rIns="0" bIns="0">
            <a:spAutoFit/>
          </a:bodyPr>
          <a:lstStyle>
            <a:lvl1pPr marL="0" indent="0">
              <a:buNone/>
              <a:defRPr sz="1200" b="1" i="0">
                <a:solidFill>
                  <a:schemeClr val="bg1"/>
                </a:solidFill>
                <a:latin typeface="Ubuntu" charset="0"/>
                <a:ea typeface="Ubuntu" charset="0"/>
                <a:cs typeface="Ubuntu" charset="0"/>
              </a:defRPr>
            </a:lvl1pPr>
          </a:lstStyle>
          <a:p>
            <a:pPr lvl="0"/>
            <a:r>
              <a:rPr lang="en-US" dirty="0"/>
              <a:t>Insert Document Title</a:t>
            </a:r>
          </a:p>
        </p:txBody>
      </p:sp>
      <p:sp>
        <p:nvSpPr>
          <p:cNvPr id="28" name="Content Placeholder 17"/>
          <p:cNvSpPr>
            <a:spLocks noGrp="1"/>
          </p:cNvSpPr>
          <p:nvPr>
            <p:ph sz="quarter" idx="18" hasCustomPrompt="1"/>
          </p:nvPr>
        </p:nvSpPr>
        <p:spPr>
          <a:xfrm>
            <a:off x="3360823" y="1672982"/>
            <a:ext cx="2422352" cy="184666"/>
          </a:xfrm>
          <a:prstGeom prst="rect">
            <a:avLst/>
          </a:prstGeom>
        </p:spPr>
        <p:txBody>
          <a:bodyPr wrap="square" lIns="0" tIns="0" rIns="0" bIns="0">
            <a:spAutoFit/>
          </a:bodyPr>
          <a:lstStyle>
            <a:lvl1pPr marL="214313" indent="-214313">
              <a:lnSpc>
                <a:spcPct val="100000"/>
              </a:lnSpc>
              <a:buFont typeface="Arial" charset="0"/>
              <a:buChar char="•"/>
              <a:defRPr sz="120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29" name="Content Placeholder 17"/>
          <p:cNvSpPr>
            <a:spLocks noGrp="1"/>
          </p:cNvSpPr>
          <p:nvPr>
            <p:ph sz="quarter" idx="19" hasCustomPrompt="1"/>
          </p:nvPr>
        </p:nvSpPr>
        <p:spPr>
          <a:xfrm>
            <a:off x="6184674" y="1401418"/>
            <a:ext cx="2422352" cy="2731478"/>
          </a:xfrm>
          <a:prstGeom prst="rect">
            <a:avLst/>
          </a:prstGeom>
          <a:solidFill>
            <a:srgbClr val="324F82"/>
          </a:solidFill>
        </p:spPr>
        <p:txBody>
          <a:bodyPr wrap="square" lIns="360000" tIns="360000" rIns="360000" bIns="360000">
            <a:noAutofit/>
          </a:bodyPr>
          <a:lstStyle>
            <a:lvl1pPr marL="214313" indent="-214313">
              <a:lnSpc>
                <a:spcPct val="100000"/>
              </a:lnSpc>
              <a:buFont typeface="Arial" charset="0"/>
              <a:buChar char="•"/>
              <a:defRPr sz="1200" b="0" i="0" baseline="0">
                <a:solidFill>
                  <a:schemeClr val="bg1"/>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16" name="Text Placeholder 4"/>
          <p:cNvSpPr>
            <a:spLocks noGrp="1"/>
          </p:cNvSpPr>
          <p:nvPr>
            <p:ph type="body" sz="quarter" idx="20" hasCustomPrompt="1"/>
          </p:nvPr>
        </p:nvSpPr>
        <p:spPr>
          <a:xfrm>
            <a:off x="536973" y="537163"/>
            <a:ext cx="8070056" cy="295157"/>
          </a:xfrm>
          <a:prstGeom prst="rect">
            <a:avLst/>
          </a:prstGeom>
        </p:spPr>
        <p:txBody>
          <a:bodyPr lIns="0" tIns="0" rIns="0" bIns="0"/>
          <a:lstStyle>
            <a:lvl1pPr marL="0" indent="0">
              <a:buNone/>
              <a:defRPr b="1" i="0">
                <a:solidFill>
                  <a:srgbClr val="324F82"/>
                </a:solidFill>
                <a:latin typeface="Ubuntu" charset="0"/>
                <a:ea typeface="Ubuntu" charset="0"/>
                <a:cs typeface="Ubuntu" charset="0"/>
              </a:defRPr>
            </a:lvl1pPr>
          </a:lstStyle>
          <a:p>
            <a:pPr lvl="0"/>
            <a:r>
              <a:rPr lang="en-US" dirty="0"/>
              <a:t>3 Column Pull Out Slide Heading</a:t>
            </a:r>
          </a:p>
        </p:txBody>
      </p:sp>
      <p:sp>
        <p:nvSpPr>
          <p:cNvPr id="17" name="Text Placeholder 4"/>
          <p:cNvSpPr>
            <a:spLocks noGrp="1"/>
          </p:cNvSpPr>
          <p:nvPr>
            <p:ph type="body" sz="quarter" idx="16" hasCustomPrompt="1"/>
          </p:nvPr>
        </p:nvSpPr>
        <p:spPr>
          <a:xfrm>
            <a:off x="536972" y="869231"/>
            <a:ext cx="8070056" cy="295157"/>
          </a:xfrm>
          <a:prstGeom prst="rect">
            <a:avLst/>
          </a:prstGeom>
        </p:spPr>
        <p:txBody>
          <a:bodyPr lIns="0" tIns="0" rIns="0" bIns="0"/>
          <a:lstStyle>
            <a:lvl1pPr marL="0" indent="0">
              <a:buNone/>
              <a:defRPr b="0" i="0">
                <a:solidFill>
                  <a:srgbClr val="E03882"/>
                </a:solidFill>
                <a:latin typeface="Ubuntu" charset="0"/>
                <a:ea typeface="Ubuntu" charset="0"/>
                <a:cs typeface="Ubuntu" charset="0"/>
              </a:defRPr>
            </a:lvl1pPr>
          </a:lstStyle>
          <a:p>
            <a:pPr lvl="0"/>
            <a:r>
              <a:rPr lang="en-US" dirty="0"/>
              <a:t>Slide Subheading</a:t>
            </a:r>
          </a:p>
        </p:txBody>
      </p:sp>
    </p:spTree>
    <p:extLst>
      <p:ext uri="{BB962C8B-B14F-4D97-AF65-F5344CB8AC3E}">
        <p14:creationId xmlns:p14="http://schemas.microsoft.com/office/powerpoint/2010/main" val="21563852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amp; Image Columns">
    <p:spTree>
      <p:nvGrpSpPr>
        <p:cNvPr id="1" name=""/>
        <p:cNvGrpSpPr/>
        <p:nvPr/>
      </p:nvGrpSpPr>
      <p:grpSpPr>
        <a:xfrm>
          <a:off x="0" y="0"/>
          <a:ext cx="0" cy="0"/>
          <a:chOff x="0" y="0"/>
          <a:chExt cx="0" cy="0"/>
        </a:xfrm>
      </p:grpSpPr>
      <p:sp>
        <p:nvSpPr>
          <p:cNvPr id="3" name="Rectangle 2"/>
          <p:cNvSpPr/>
          <p:nvPr userDrawn="1"/>
        </p:nvSpPr>
        <p:spPr>
          <a:xfrm>
            <a:off x="0" y="4465155"/>
            <a:ext cx="9144000" cy="678346"/>
          </a:xfrm>
          <a:prstGeom prst="rect">
            <a:avLst/>
          </a:prstGeom>
          <a:gradFill>
            <a:gsLst>
              <a:gs pos="10000">
                <a:srgbClr val="324F82"/>
              </a:gs>
              <a:gs pos="100000">
                <a:srgbClr val="28B8CE"/>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cxnSp>
        <p:nvCxnSpPr>
          <p:cNvPr id="15" name="Straight Connector 14"/>
          <p:cNvCxnSpPr/>
          <p:nvPr userDrawn="1"/>
        </p:nvCxnSpPr>
        <p:spPr>
          <a:xfrm>
            <a:off x="538842" y="1401418"/>
            <a:ext cx="648528" cy="0"/>
          </a:xfrm>
          <a:prstGeom prst="line">
            <a:avLst/>
          </a:prstGeom>
          <a:ln w="28575">
            <a:solidFill>
              <a:srgbClr val="F9C402"/>
            </a:solidFill>
          </a:ln>
        </p:spPr>
        <p:style>
          <a:lnRef idx="1">
            <a:schemeClr val="accent1"/>
          </a:lnRef>
          <a:fillRef idx="0">
            <a:schemeClr val="accent1"/>
          </a:fillRef>
          <a:effectRef idx="0">
            <a:schemeClr val="accent1"/>
          </a:effectRef>
          <a:fontRef idx="minor">
            <a:schemeClr val="tx1"/>
          </a:fontRef>
        </p:style>
      </p:cxnSp>
      <p:sp>
        <p:nvSpPr>
          <p:cNvPr id="16" name="Picture Placeholder 3" title="Click the Icon to add your Image"/>
          <p:cNvSpPr>
            <a:spLocks noGrp="1" noChangeAspect="1"/>
          </p:cNvSpPr>
          <p:nvPr>
            <p:ph type="pic" sz="quarter" idx="16" hasCustomPrompt="1"/>
          </p:nvPr>
        </p:nvSpPr>
        <p:spPr>
          <a:xfrm>
            <a:off x="4840355" y="1672983"/>
            <a:ext cx="3766932" cy="2196755"/>
          </a:xfrm>
          <a:prstGeom prst="rect">
            <a:avLst/>
          </a:prstGeom>
          <a:solidFill>
            <a:schemeClr val="bg2"/>
          </a:solidFill>
        </p:spPr>
        <p:txBody>
          <a:bodyPr wrap="square" lIns="0" tIns="0" rIns="0" bIns="540000" anchor="b" anchorCtr="1">
            <a:noAutofit/>
          </a:bodyPr>
          <a:lstStyle>
            <a:lvl1pPr marL="0" indent="0" algn="ctr">
              <a:buNone/>
              <a:defRPr sz="900" b="0" i="0" baseline="0">
                <a:solidFill>
                  <a:schemeClr val="bg1">
                    <a:lumMod val="50000"/>
                  </a:schemeClr>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
        <p:nvSpPr>
          <p:cNvPr id="11" name="Content Placeholder 5"/>
          <p:cNvSpPr>
            <a:spLocks noGrp="1"/>
          </p:cNvSpPr>
          <p:nvPr>
            <p:ph sz="quarter" idx="10" hasCustomPrompt="1"/>
          </p:nvPr>
        </p:nvSpPr>
        <p:spPr>
          <a:xfrm>
            <a:off x="261369" y="4721227"/>
            <a:ext cx="2697956" cy="166199"/>
          </a:xfrm>
          <a:prstGeom prst="rect">
            <a:avLst/>
          </a:prstGeom>
        </p:spPr>
        <p:txBody>
          <a:bodyPr lIns="0" tIns="0" rIns="0" bIns="0">
            <a:spAutoFit/>
          </a:bodyPr>
          <a:lstStyle>
            <a:lvl1pPr marL="0" indent="0">
              <a:buNone/>
              <a:defRPr sz="1200" b="1" i="0">
                <a:solidFill>
                  <a:schemeClr val="bg1"/>
                </a:solidFill>
                <a:latin typeface="Ubuntu" charset="0"/>
                <a:ea typeface="Ubuntu" charset="0"/>
                <a:cs typeface="Ubuntu" charset="0"/>
              </a:defRPr>
            </a:lvl1pPr>
          </a:lstStyle>
          <a:p>
            <a:pPr lvl="0"/>
            <a:r>
              <a:rPr lang="en-US" dirty="0"/>
              <a:t>Insert Document Title</a:t>
            </a:r>
          </a:p>
        </p:txBody>
      </p:sp>
      <p:sp>
        <p:nvSpPr>
          <p:cNvPr id="12" name="Content Placeholder 17"/>
          <p:cNvSpPr>
            <a:spLocks noGrp="1"/>
          </p:cNvSpPr>
          <p:nvPr>
            <p:ph sz="quarter" idx="17" hasCustomPrompt="1"/>
          </p:nvPr>
        </p:nvSpPr>
        <p:spPr>
          <a:xfrm>
            <a:off x="536973" y="1672983"/>
            <a:ext cx="3766670" cy="1568122"/>
          </a:xfrm>
          <a:prstGeom prst="rect">
            <a:avLst/>
          </a:prstGeom>
        </p:spPr>
        <p:txBody>
          <a:bodyPr wrap="square" lIns="0" tIns="0" rIns="0" bIns="0">
            <a:sp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800" b="0" i="0" baseline="0">
                <a:solidFill>
                  <a:srgbClr val="324F82"/>
                </a:solidFill>
                <a:latin typeface="Verdana" charset="0"/>
                <a:ea typeface="Verdana" charset="0"/>
                <a:cs typeface="Verdana" charset="0"/>
              </a:defRPr>
            </a:lvl1pPr>
            <a:lvl2pPr marL="557213" indent="-214313">
              <a:buFont typeface="Courier New" charset="0"/>
              <a:buChar char="o"/>
              <a:defRPr sz="1350" b="0" i="0">
                <a:solidFill>
                  <a:srgbClr val="324F82"/>
                </a:solidFill>
                <a:latin typeface="Verdana" charset="0"/>
                <a:ea typeface="Verdana" charset="0"/>
                <a:cs typeface="Verdana" charset="0"/>
              </a:defRPr>
            </a:lvl2pPr>
            <a:lvl3pPr marL="900113" indent="-214313">
              <a:buFont typeface="Arial" charset="0"/>
              <a:buChar char="•"/>
              <a:defRPr sz="1200" b="0" i="0">
                <a:solidFill>
                  <a:srgbClr val="324F82"/>
                </a:solidFill>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Bullet Point Bullet Point</a:t>
            </a:r>
          </a:p>
          <a:p>
            <a:pPr lvl="1"/>
            <a:r>
              <a:rPr lang="en-US" dirty="0"/>
              <a:t>Bullet Point Bullet Point</a:t>
            </a:r>
          </a:p>
          <a:p>
            <a:pPr lvl="2"/>
            <a:r>
              <a:rPr lang="en-US" dirty="0"/>
              <a:t>Bullet Point Bullet Point</a:t>
            </a:r>
          </a:p>
          <a:p>
            <a:pPr lvl="0"/>
            <a:r>
              <a:rPr lang="en-US" dirty="0"/>
              <a:t>Bullet Point Bullet Point</a:t>
            </a:r>
          </a:p>
          <a:p>
            <a:pPr lvl="1"/>
            <a:r>
              <a:rPr lang="en-US" dirty="0"/>
              <a:t>Bullet Point Bullet Point</a:t>
            </a:r>
          </a:p>
          <a:p>
            <a:pPr lvl="2"/>
            <a:r>
              <a:rPr lang="en-US" dirty="0"/>
              <a:t>Bullet Point Bullet Point</a:t>
            </a:r>
          </a:p>
        </p:txBody>
      </p:sp>
      <p:sp>
        <p:nvSpPr>
          <p:cNvPr id="10" name="Text Placeholder 4"/>
          <p:cNvSpPr>
            <a:spLocks noGrp="1"/>
          </p:cNvSpPr>
          <p:nvPr>
            <p:ph type="body" sz="quarter" idx="15" hasCustomPrompt="1"/>
          </p:nvPr>
        </p:nvSpPr>
        <p:spPr>
          <a:xfrm>
            <a:off x="536973" y="537163"/>
            <a:ext cx="8070056" cy="295157"/>
          </a:xfrm>
          <a:prstGeom prst="rect">
            <a:avLst/>
          </a:prstGeom>
        </p:spPr>
        <p:txBody>
          <a:bodyPr lIns="0" tIns="0" rIns="0" bIns="0"/>
          <a:lstStyle>
            <a:lvl1pPr marL="0" indent="0">
              <a:buNone/>
              <a:defRPr b="1" i="0">
                <a:solidFill>
                  <a:srgbClr val="324F82"/>
                </a:solidFill>
                <a:latin typeface="Ubuntu" charset="0"/>
                <a:ea typeface="Ubuntu" charset="0"/>
                <a:cs typeface="Ubuntu" charset="0"/>
              </a:defRPr>
            </a:lvl1pPr>
          </a:lstStyle>
          <a:p>
            <a:pPr lvl="0"/>
            <a:r>
              <a:rPr lang="en-US" dirty="0"/>
              <a:t>Text &amp; Image Slide Heading</a:t>
            </a:r>
          </a:p>
        </p:txBody>
      </p:sp>
      <p:sp>
        <p:nvSpPr>
          <p:cNvPr id="17" name="Text Placeholder 4"/>
          <p:cNvSpPr>
            <a:spLocks noGrp="1"/>
          </p:cNvSpPr>
          <p:nvPr>
            <p:ph type="body" sz="quarter" idx="18" hasCustomPrompt="1"/>
          </p:nvPr>
        </p:nvSpPr>
        <p:spPr>
          <a:xfrm>
            <a:off x="536972" y="869231"/>
            <a:ext cx="8070056" cy="295157"/>
          </a:xfrm>
          <a:prstGeom prst="rect">
            <a:avLst/>
          </a:prstGeom>
        </p:spPr>
        <p:txBody>
          <a:bodyPr lIns="0" tIns="0" rIns="0" bIns="0"/>
          <a:lstStyle>
            <a:lvl1pPr marL="0" indent="0">
              <a:buNone/>
              <a:defRPr b="0" i="0">
                <a:solidFill>
                  <a:srgbClr val="E03882"/>
                </a:solidFill>
                <a:latin typeface="Ubuntu" charset="0"/>
                <a:ea typeface="Ubuntu" charset="0"/>
                <a:cs typeface="Ubuntu" charset="0"/>
              </a:defRPr>
            </a:lvl1pPr>
          </a:lstStyle>
          <a:p>
            <a:pPr lvl="0"/>
            <a:r>
              <a:rPr lang="en-US" dirty="0"/>
              <a:t>Slide Subheading</a:t>
            </a:r>
          </a:p>
        </p:txBody>
      </p:sp>
    </p:spTree>
    <p:extLst>
      <p:ext uri="{BB962C8B-B14F-4D97-AF65-F5344CB8AC3E}">
        <p14:creationId xmlns:p14="http://schemas.microsoft.com/office/powerpoint/2010/main" val="16385188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Column Image &amp; Text">
    <p:spTree>
      <p:nvGrpSpPr>
        <p:cNvPr id="1" name=""/>
        <p:cNvGrpSpPr/>
        <p:nvPr/>
      </p:nvGrpSpPr>
      <p:grpSpPr>
        <a:xfrm>
          <a:off x="0" y="0"/>
          <a:ext cx="0" cy="0"/>
          <a:chOff x="0" y="0"/>
          <a:chExt cx="0" cy="0"/>
        </a:xfrm>
      </p:grpSpPr>
      <p:sp>
        <p:nvSpPr>
          <p:cNvPr id="3" name="Rectangle 2"/>
          <p:cNvSpPr/>
          <p:nvPr userDrawn="1"/>
        </p:nvSpPr>
        <p:spPr>
          <a:xfrm>
            <a:off x="0" y="4465155"/>
            <a:ext cx="9144000" cy="678346"/>
          </a:xfrm>
          <a:prstGeom prst="rect">
            <a:avLst/>
          </a:prstGeom>
          <a:gradFill>
            <a:gsLst>
              <a:gs pos="10000">
                <a:srgbClr val="324F82"/>
              </a:gs>
              <a:gs pos="100000">
                <a:srgbClr val="28B8CE"/>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sp>
        <p:nvSpPr>
          <p:cNvPr id="33" name="Content Placeholder 5"/>
          <p:cNvSpPr>
            <a:spLocks noGrp="1"/>
          </p:cNvSpPr>
          <p:nvPr>
            <p:ph sz="quarter" idx="10" hasCustomPrompt="1"/>
          </p:nvPr>
        </p:nvSpPr>
        <p:spPr>
          <a:xfrm>
            <a:off x="261369" y="4721227"/>
            <a:ext cx="2697956" cy="166199"/>
          </a:xfrm>
          <a:prstGeom prst="rect">
            <a:avLst/>
          </a:prstGeom>
        </p:spPr>
        <p:txBody>
          <a:bodyPr lIns="0" tIns="0" rIns="0" bIns="0">
            <a:spAutoFit/>
          </a:bodyPr>
          <a:lstStyle>
            <a:lvl1pPr marL="0" indent="0">
              <a:buNone/>
              <a:defRPr sz="1200" b="1" i="0">
                <a:solidFill>
                  <a:schemeClr val="bg1"/>
                </a:solidFill>
                <a:latin typeface="Ubuntu" charset="0"/>
                <a:ea typeface="Ubuntu" charset="0"/>
                <a:cs typeface="Ubuntu" charset="0"/>
              </a:defRPr>
            </a:lvl1pPr>
          </a:lstStyle>
          <a:p>
            <a:pPr lvl="0"/>
            <a:r>
              <a:rPr lang="en-US" dirty="0"/>
              <a:t>Insert Document Title</a:t>
            </a:r>
          </a:p>
        </p:txBody>
      </p:sp>
      <p:sp>
        <p:nvSpPr>
          <p:cNvPr id="35" name="Content Placeholder 17"/>
          <p:cNvSpPr>
            <a:spLocks noGrp="1"/>
          </p:cNvSpPr>
          <p:nvPr>
            <p:ph sz="quarter" idx="15" hasCustomPrompt="1"/>
          </p:nvPr>
        </p:nvSpPr>
        <p:spPr>
          <a:xfrm>
            <a:off x="536972" y="2733315"/>
            <a:ext cx="1796240" cy="161583"/>
          </a:xfrm>
          <a:prstGeom prst="rect">
            <a:avLst/>
          </a:prstGeom>
        </p:spPr>
        <p:txBody>
          <a:bodyPr wrap="square" lIns="0" tIns="0" rIns="0" bIns="0">
            <a:spAutoFit/>
          </a:bodyPr>
          <a:lstStyle>
            <a:lvl1pPr marL="0" indent="0" algn="ctr">
              <a:lnSpc>
                <a:spcPct val="100000"/>
              </a:lnSpc>
              <a:buNone/>
              <a:defRPr sz="105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36" name="Picture Placeholder 3" title="Click the Icon to add your Image"/>
          <p:cNvSpPr>
            <a:spLocks noGrp="1" noChangeAspect="1"/>
          </p:cNvSpPr>
          <p:nvPr>
            <p:ph type="pic" sz="quarter" idx="16" hasCustomPrompt="1"/>
          </p:nvPr>
        </p:nvSpPr>
        <p:spPr>
          <a:xfrm>
            <a:off x="1080096" y="1591701"/>
            <a:ext cx="709993" cy="709993"/>
          </a:xfrm>
          <a:prstGeom prst="rect">
            <a:avLst/>
          </a:prstGeom>
          <a:noFill/>
        </p:spPr>
        <p:txBody>
          <a:bodyPr wrap="none" lIns="360000" tIns="0" rIns="360000" bIns="540000" anchor="b" anchorCtr="1">
            <a:noAutofit/>
          </a:bodyPr>
          <a:lstStyle>
            <a:lvl1pPr marL="0" indent="0" algn="ctr">
              <a:buNone/>
              <a:defRPr sz="750" b="0" i="0" baseline="0">
                <a:solidFill>
                  <a:schemeClr val="bg1">
                    <a:lumMod val="50000"/>
                  </a:schemeClr>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a:t>
            </a:r>
          </a:p>
        </p:txBody>
      </p:sp>
      <p:sp>
        <p:nvSpPr>
          <p:cNvPr id="37" name="Content Placeholder 17"/>
          <p:cNvSpPr>
            <a:spLocks noGrp="1"/>
          </p:cNvSpPr>
          <p:nvPr>
            <p:ph sz="quarter" idx="21" hasCustomPrompt="1"/>
          </p:nvPr>
        </p:nvSpPr>
        <p:spPr>
          <a:xfrm>
            <a:off x="536972" y="2481254"/>
            <a:ext cx="1796240" cy="161583"/>
          </a:xfrm>
          <a:prstGeom prst="rect">
            <a:avLst/>
          </a:prstGeom>
        </p:spPr>
        <p:txBody>
          <a:bodyPr wrap="square" lIns="0" tIns="0" rIns="0" bIns="0">
            <a:spAutoFit/>
          </a:bodyPr>
          <a:lstStyle>
            <a:lvl1pPr marL="0" indent="0" algn="ctr">
              <a:lnSpc>
                <a:spcPct val="100000"/>
              </a:lnSpc>
              <a:buNone/>
              <a:defRPr sz="1050" b="1" i="0" baseline="0">
                <a:solidFill>
                  <a:srgbClr val="E038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44" name="Content Placeholder 17"/>
          <p:cNvSpPr>
            <a:spLocks noGrp="1"/>
          </p:cNvSpPr>
          <p:nvPr>
            <p:ph sz="quarter" idx="22" hasCustomPrompt="1"/>
          </p:nvPr>
        </p:nvSpPr>
        <p:spPr>
          <a:xfrm>
            <a:off x="6811048" y="2733315"/>
            <a:ext cx="1796240" cy="161583"/>
          </a:xfrm>
          <a:prstGeom prst="rect">
            <a:avLst/>
          </a:prstGeom>
        </p:spPr>
        <p:txBody>
          <a:bodyPr wrap="square" lIns="0" tIns="0" rIns="0" bIns="0">
            <a:spAutoFit/>
          </a:bodyPr>
          <a:lstStyle>
            <a:lvl1pPr marL="0" indent="0" algn="ctr">
              <a:lnSpc>
                <a:spcPct val="100000"/>
              </a:lnSpc>
              <a:buNone/>
              <a:defRPr sz="105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45" name="Picture Placeholder 3" title="Click the Icon to add your Image"/>
          <p:cNvSpPr>
            <a:spLocks noGrp="1" noChangeAspect="1"/>
          </p:cNvSpPr>
          <p:nvPr>
            <p:ph type="pic" sz="quarter" idx="23" hasCustomPrompt="1"/>
          </p:nvPr>
        </p:nvSpPr>
        <p:spPr>
          <a:xfrm>
            <a:off x="7354172" y="1591701"/>
            <a:ext cx="709993" cy="709993"/>
          </a:xfrm>
          <a:prstGeom prst="rect">
            <a:avLst/>
          </a:prstGeom>
          <a:noFill/>
        </p:spPr>
        <p:txBody>
          <a:bodyPr wrap="none" lIns="360000" tIns="0" rIns="360000" bIns="540000" anchor="b" anchorCtr="1">
            <a:noAutofit/>
          </a:bodyPr>
          <a:lstStyle>
            <a:lvl1pPr marL="0" indent="0" algn="ctr">
              <a:buNone/>
              <a:defRPr sz="750" b="0" i="0" baseline="0">
                <a:solidFill>
                  <a:schemeClr val="bg1">
                    <a:lumMod val="50000"/>
                  </a:schemeClr>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a:t>
            </a:r>
          </a:p>
        </p:txBody>
      </p:sp>
      <p:sp>
        <p:nvSpPr>
          <p:cNvPr id="46" name="Content Placeholder 17"/>
          <p:cNvSpPr>
            <a:spLocks noGrp="1"/>
          </p:cNvSpPr>
          <p:nvPr>
            <p:ph sz="quarter" idx="24" hasCustomPrompt="1"/>
          </p:nvPr>
        </p:nvSpPr>
        <p:spPr>
          <a:xfrm>
            <a:off x="6811048" y="2481254"/>
            <a:ext cx="1796240" cy="161583"/>
          </a:xfrm>
          <a:prstGeom prst="rect">
            <a:avLst/>
          </a:prstGeom>
        </p:spPr>
        <p:txBody>
          <a:bodyPr wrap="square" lIns="0" tIns="0" rIns="0" bIns="0">
            <a:spAutoFit/>
          </a:bodyPr>
          <a:lstStyle>
            <a:lvl1pPr marL="0" indent="0" algn="ctr">
              <a:lnSpc>
                <a:spcPct val="100000"/>
              </a:lnSpc>
              <a:buNone/>
              <a:defRPr sz="1050" b="1" i="0" baseline="0">
                <a:solidFill>
                  <a:srgbClr val="E038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47" name="Content Placeholder 17"/>
          <p:cNvSpPr>
            <a:spLocks noGrp="1"/>
          </p:cNvSpPr>
          <p:nvPr>
            <p:ph sz="quarter" idx="25" hasCustomPrompt="1"/>
          </p:nvPr>
        </p:nvSpPr>
        <p:spPr>
          <a:xfrm>
            <a:off x="2628331" y="2728902"/>
            <a:ext cx="1796240" cy="161583"/>
          </a:xfrm>
          <a:prstGeom prst="rect">
            <a:avLst/>
          </a:prstGeom>
        </p:spPr>
        <p:txBody>
          <a:bodyPr wrap="square" lIns="0" tIns="0" rIns="0" bIns="0">
            <a:spAutoFit/>
          </a:bodyPr>
          <a:lstStyle>
            <a:lvl1pPr marL="0" indent="0" algn="ctr">
              <a:lnSpc>
                <a:spcPct val="100000"/>
              </a:lnSpc>
              <a:buNone/>
              <a:defRPr sz="105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48" name="Picture Placeholder 3" title="Click the Icon to add your Image"/>
          <p:cNvSpPr>
            <a:spLocks noGrp="1" noChangeAspect="1"/>
          </p:cNvSpPr>
          <p:nvPr>
            <p:ph type="pic" sz="quarter" idx="26" hasCustomPrompt="1"/>
          </p:nvPr>
        </p:nvSpPr>
        <p:spPr>
          <a:xfrm>
            <a:off x="3171455" y="1591701"/>
            <a:ext cx="709993" cy="709993"/>
          </a:xfrm>
          <a:prstGeom prst="rect">
            <a:avLst/>
          </a:prstGeom>
          <a:noFill/>
        </p:spPr>
        <p:txBody>
          <a:bodyPr wrap="none" lIns="360000" tIns="0" rIns="360000" bIns="540000" anchor="b" anchorCtr="1">
            <a:noAutofit/>
          </a:bodyPr>
          <a:lstStyle>
            <a:lvl1pPr marL="0" indent="0" algn="ctr">
              <a:buNone/>
              <a:defRPr sz="750" b="0" i="0" baseline="0">
                <a:solidFill>
                  <a:schemeClr val="bg1">
                    <a:lumMod val="50000"/>
                  </a:schemeClr>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a:t>
            </a:r>
          </a:p>
        </p:txBody>
      </p:sp>
      <p:sp>
        <p:nvSpPr>
          <p:cNvPr id="49" name="Content Placeholder 17"/>
          <p:cNvSpPr>
            <a:spLocks noGrp="1"/>
          </p:cNvSpPr>
          <p:nvPr>
            <p:ph sz="quarter" idx="27" hasCustomPrompt="1"/>
          </p:nvPr>
        </p:nvSpPr>
        <p:spPr>
          <a:xfrm>
            <a:off x="2628331" y="2476841"/>
            <a:ext cx="1796240" cy="161583"/>
          </a:xfrm>
          <a:prstGeom prst="rect">
            <a:avLst/>
          </a:prstGeom>
        </p:spPr>
        <p:txBody>
          <a:bodyPr wrap="square" lIns="0" tIns="0" rIns="0" bIns="0">
            <a:spAutoFit/>
          </a:bodyPr>
          <a:lstStyle>
            <a:lvl1pPr marL="0" indent="0" algn="ctr">
              <a:lnSpc>
                <a:spcPct val="100000"/>
              </a:lnSpc>
              <a:buNone/>
              <a:defRPr sz="1050" b="1" i="0" baseline="0">
                <a:solidFill>
                  <a:srgbClr val="E038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50" name="Content Placeholder 17"/>
          <p:cNvSpPr>
            <a:spLocks noGrp="1"/>
          </p:cNvSpPr>
          <p:nvPr>
            <p:ph sz="quarter" idx="28" hasCustomPrompt="1"/>
          </p:nvPr>
        </p:nvSpPr>
        <p:spPr>
          <a:xfrm>
            <a:off x="4719689" y="2728902"/>
            <a:ext cx="1796240" cy="161583"/>
          </a:xfrm>
          <a:prstGeom prst="rect">
            <a:avLst/>
          </a:prstGeom>
        </p:spPr>
        <p:txBody>
          <a:bodyPr wrap="square" lIns="0" tIns="0" rIns="0" bIns="0">
            <a:spAutoFit/>
          </a:bodyPr>
          <a:lstStyle>
            <a:lvl1pPr marL="0" indent="0" algn="ctr">
              <a:lnSpc>
                <a:spcPct val="100000"/>
              </a:lnSpc>
              <a:buNone/>
              <a:defRPr sz="105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51" name="Picture Placeholder 3" title="Click the Icon to add your Image"/>
          <p:cNvSpPr>
            <a:spLocks noGrp="1" noChangeAspect="1"/>
          </p:cNvSpPr>
          <p:nvPr>
            <p:ph type="pic" sz="quarter" idx="29" hasCustomPrompt="1"/>
          </p:nvPr>
        </p:nvSpPr>
        <p:spPr>
          <a:xfrm>
            <a:off x="5262813" y="1591701"/>
            <a:ext cx="709993" cy="709993"/>
          </a:xfrm>
          <a:prstGeom prst="rect">
            <a:avLst/>
          </a:prstGeom>
          <a:noFill/>
        </p:spPr>
        <p:txBody>
          <a:bodyPr wrap="none" lIns="360000" tIns="0" rIns="360000" bIns="540000" anchor="b" anchorCtr="1">
            <a:noAutofit/>
          </a:bodyPr>
          <a:lstStyle>
            <a:lvl1pPr marL="0" indent="0" algn="ctr">
              <a:buNone/>
              <a:defRPr sz="750" b="0" i="0" baseline="0">
                <a:solidFill>
                  <a:schemeClr val="bg1">
                    <a:lumMod val="50000"/>
                  </a:schemeClr>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a:t>
            </a:r>
          </a:p>
        </p:txBody>
      </p:sp>
      <p:sp>
        <p:nvSpPr>
          <p:cNvPr id="52" name="Content Placeholder 17"/>
          <p:cNvSpPr>
            <a:spLocks noGrp="1"/>
          </p:cNvSpPr>
          <p:nvPr>
            <p:ph sz="quarter" idx="30" hasCustomPrompt="1"/>
          </p:nvPr>
        </p:nvSpPr>
        <p:spPr>
          <a:xfrm>
            <a:off x="4719689" y="2476841"/>
            <a:ext cx="1796240" cy="161583"/>
          </a:xfrm>
          <a:prstGeom prst="rect">
            <a:avLst/>
          </a:prstGeom>
        </p:spPr>
        <p:txBody>
          <a:bodyPr wrap="square" lIns="0" tIns="0" rIns="0" bIns="0">
            <a:spAutoFit/>
          </a:bodyPr>
          <a:lstStyle>
            <a:lvl1pPr marL="0" indent="0" algn="ctr">
              <a:lnSpc>
                <a:spcPct val="100000"/>
              </a:lnSpc>
              <a:buNone/>
              <a:defRPr sz="1050" b="1" i="0" baseline="0">
                <a:solidFill>
                  <a:srgbClr val="E038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19" name="Text Placeholder 4"/>
          <p:cNvSpPr>
            <a:spLocks noGrp="1"/>
          </p:cNvSpPr>
          <p:nvPr>
            <p:ph type="body" sz="quarter" idx="31" hasCustomPrompt="1"/>
          </p:nvPr>
        </p:nvSpPr>
        <p:spPr>
          <a:xfrm>
            <a:off x="536973" y="537163"/>
            <a:ext cx="8070056" cy="295157"/>
          </a:xfrm>
          <a:prstGeom prst="rect">
            <a:avLst/>
          </a:prstGeom>
        </p:spPr>
        <p:txBody>
          <a:bodyPr lIns="0" tIns="0" rIns="0" bIns="0"/>
          <a:lstStyle>
            <a:lvl1pPr marL="0" indent="0" algn="ctr">
              <a:buNone/>
              <a:defRPr b="1" i="0">
                <a:solidFill>
                  <a:srgbClr val="324F82"/>
                </a:solidFill>
                <a:latin typeface="Ubuntu" charset="0"/>
                <a:ea typeface="Ubuntu" charset="0"/>
                <a:cs typeface="Ubuntu" charset="0"/>
              </a:defRPr>
            </a:lvl1pPr>
          </a:lstStyle>
          <a:p>
            <a:pPr lvl="0"/>
            <a:r>
              <a:rPr lang="en-US" dirty="0"/>
              <a:t>4 Column Text &amp; Icon Slide Heading</a:t>
            </a:r>
          </a:p>
        </p:txBody>
      </p:sp>
      <p:sp>
        <p:nvSpPr>
          <p:cNvPr id="20" name="Text Placeholder 4"/>
          <p:cNvSpPr>
            <a:spLocks noGrp="1"/>
          </p:cNvSpPr>
          <p:nvPr>
            <p:ph type="body" sz="quarter" idx="32" hasCustomPrompt="1"/>
          </p:nvPr>
        </p:nvSpPr>
        <p:spPr>
          <a:xfrm>
            <a:off x="536972" y="869231"/>
            <a:ext cx="8070056" cy="295157"/>
          </a:xfrm>
          <a:prstGeom prst="rect">
            <a:avLst/>
          </a:prstGeom>
        </p:spPr>
        <p:txBody>
          <a:bodyPr lIns="0" tIns="0" rIns="0" bIns="0"/>
          <a:lstStyle>
            <a:lvl1pPr marL="0" indent="0" algn="ctr">
              <a:buNone/>
              <a:defRPr b="0" i="0">
                <a:solidFill>
                  <a:srgbClr val="E03882"/>
                </a:solidFill>
                <a:latin typeface="Ubuntu" charset="0"/>
                <a:ea typeface="Ubuntu" charset="0"/>
                <a:cs typeface="Ubuntu" charset="0"/>
              </a:defRPr>
            </a:lvl1pPr>
          </a:lstStyle>
          <a:p>
            <a:pPr lvl="0"/>
            <a:r>
              <a:rPr lang="en-US" dirty="0"/>
              <a:t>Slide Subheading</a:t>
            </a:r>
          </a:p>
        </p:txBody>
      </p:sp>
    </p:spTree>
    <p:extLst>
      <p:ext uri="{BB962C8B-B14F-4D97-AF65-F5344CB8AC3E}">
        <p14:creationId xmlns:p14="http://schemas.microsoft.com/office/powerpoint/2010/main" val="727172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Column Image &amp; Text Reverse">
    <p:bg>
      <p:bgPr>
        <a:gradFill flip="none" rotWithShape="1">
          <a:gsLst>
            <a:gs pos="10000">
              <a:srgbClr val="324F82"/>
            </a:gs>
            <a:gs pos="100000">
              <a:srgbClr val="28B8CE"/>
            </a:gs>
          </a:gsLst>
          <a:lin ang="189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sp>
        <p:nvSpPr>
          <p:cNvPr id="5" name="Content Placeholder 5"/>
          <p:cNvSpPr>
            <a:spLocks noGrp="1"/>
          </p:cNvSpPr>
          <p:nvPr>
            <p:ph sz="quarter" idx="10" hasCustomPrompt="1"/>
          </p:nvPr>
        </p:nvSpPr>
        <p:spPr>
          <a:xfrm>
            <a:off x="261369" y="4721227"/>
            <a:ext cx="2697956" cy="166199"/>
          </a:xfrm>
          <a:prstGeom prst="rect">
            <a:avLst/>
          </a:prstGeom>
        </p:spPr>
        <p:txBody>
          <a:bodyPr lIns="0" tIns="0" rIns="0" bIns="0">
            <a:spAutoFit/>
          </a:bodyPr>
          <a:lstStyle>
            <a:lvl1pPr marL="0" indent="0">
              <a:buNone/>
              <a:defRPr sz="1200" b="1" i="0">
                <a:solidFill>
                  <a:schemeClr val="bg1"/>
                </a:solidFill>
                <a:latin typeface="Ubuntu" charset="0"/>
                <a:ea typeface="Ubuntu" charset="0"/>
                <a:cs typeface="Ubuntu" charset="0"/>
              </a:defRPr>
            </a:lvl1pPr>
          </a:lstStyle>
          <a:p>
            <a:pPr lvl="0"/>
            <a:r>
              <a:rPr lang="en-US" dirty="0"/>
              <a:t>Insert Document Title</a:t>
            </a:r>
          </a:p>
        </p:txBody>
      </p:sp>
      <p:sp>
        <p:nvSpPr>
          <p:cNvPr id="39" name="Content Placeholder 17"/>
          <p:cNvSpPr>
            <a:spLocks noGrp="1"/>
          </p:cNvSpPr>
          <p:nvPr>
            <p:ph sz="quarter" idx="21" hasCustomPrompt="1"/>
          </p:nvPr>
        </p:nvSpPr>
        <p:spPr>
          <a:xfrm>
            <a:off x="536972" y="2481254"/>
            <a:ext cx="1796240" cy="161583"/>
          </a:xfrm>
          <a:prstGeom prst="rect">
            <a:avLst/>
          </a:prstGeom>
        </p:spPr>
        <p:txBody>
          <a:bodyPr wrap="square" lIns="0" tIns="0" rIns="0" bIns="0">
            <a:spAutoFit/>
          </a:bodyPr>
          <a:lstStyle>
            <a:lvl1pPr marL="0" indent="0" algn="ctr">
              <a:lnSpc>
                <a:spcPct val="100000"/>
              </a:lnSpc>
              <a:buNone/>
              <a:defRPr sz="1050" b="1" i="0" baseline="0">
                <a:solidFill>
                  <a:srgbClr val="F9C40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41" name="Content Placeholder 17"/>
          <p:cNvSpPr>
            <a:spLocks noGrp="1"/>
          </p:cNvSpPr>
          <p:nvPr>
            <p:ph sz="quarter" idx="24" hasCustomPrompt="1"/>
          </p:nvPr>
        </p:nvSpPr>
        <p:spPr>
          <a:xfrm>
            <a:off x="6811048" y="2481254"/>
            <a:ext cx="1796240" cy="161583"/>
          </a:xfrm>
          <a:prstGeom prst="rect">
            <a:avLst/>
          </a:prstGeom>
        </p:spPr>
        <p:txBody>
          <a:bodyPr wrap="square" lIns="0" tIns="0" rIns="0" bIns="0">
            <a:spAutoFit/>
          </a:bodyPr>
          <a:lstStyle>
            <a:lvl1pPr marL="0" indent="0" algn="ctr">
              <a:lnSpc>
                <a:spcPct val="100000"/>
              </a:lnSpc>
              <a:buNone/>
              <a:defRPr sz="1050" b="1" i="0" baseline="0">
                <a:solidFill>
                  <a:srgbClr val="F9C40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43" name="Content Placeholder 17"/>
          <p:cNvSpPr>
            <a:spLocks noGrp="1"/>
          </p:cNvSpPr>
          <p:nvPr>
            <p:ph sz="quarter" idx="27" hasCustomPrompt="1"/>
          </p:nvPr>
        </p:nvSpPr>
        <p:spPr>
          <a:xfrm>
            <a:off x="2628331" y="2476841"/>
            <a:ext cx="1796240" cy="161583"/>
          </a:xfrm>
          <a:prstGeom prst="rect">
            <a:avLst/>
          </a:prstGeom>
        </p:spPr>
        <p:txBody>
          <a:bodyPr wrap="square" lIns="0" tIns="0" rIns="0" bIns="0">
            <a:spAutoFit/>
          </a:bodyPr>
          <a:lstStyle>
            <a:lvl1pPr marL="0" indent="0" algn="ctr">
              <a:lnSpc>
                <a:spcPct val="100000"/>
              </a:lnSpc>
              <a:buNone/>
              <a:defRPr sz="1050" b="1" i="0" baseline="0">
                <a:solidFill>
                  <a:srgbClr val="F9C40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45" name="Content Placeholder 17"/>
          <p:cNvSpPr>
            <a:spLocks noGrp="1"/>
          </p:cNvSpPr>
          <p:nvPr>
            <p:ph sz="quarter" idx="30" hasCustomPrompt="1"/>
          </p:nvPr>
        </p:nvSpPr>
        <p:spPr>
          <a:xfrm>
            <a:off x="4719689" y="2476841"/>
            <a:ext cx="1796240" cy="161583"/>
          </a:xfrm>
          <a:prstGeom prst="rect">
            <a:avLst/>
          </a:prstGeom>
        </p:spPr>
        <p:txBody>
          <a:bodyPr wrap="square" lIns="0" tIns="0" rIns="0" bIns="0">
            <a:spAutoFit/>
          </a:bodyPr>
          <a:lstStyle>
            <a:lvl1pPr marL="0" indent="0" algn="ctr">
              <a:lnSpc>
                <a:spcPct val="100000"/>
              </a:lnSpc>
              <a:buNone/>
              <a:defRPr sz="1050" b="1" i="0" baseline="0">
                <a:solidFill>
                  <a:srgbClr val="F9C40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47" name="Picture Placeholder 3" title="Click the Icon to add your Image"/>
          <p:cNvSpPr>
            <a:spLocks noGrp="1" noChangeAspect="1"/>
          </p:cNvSpPr>
          <p:nvPr>
            <p:ph type="pic" sz="quarter" idx="16" hasCustomPrompt="1"/>
          </p:nvPr>
        </p:nvSpPr>
        <p:spPr>
          <a:xfrm>
            <a:off x="1005547" y="1524606"/>
            <a:ext cx="859091" cy="859091"/>
          </a:xfrm>
          <a:prstGeom prst="rect">
            <a:avLst/>
          </a:prstGeom>
          <a:noFill/>
        </p:spPr>
        <p:txBody>
          <a:bodyPr wrap="none" lIns="360000" tIns="0" rIns="360000" bIns="540000" anchor="b" anchorCtr="1">
            <a:noAutofit/>
          </a:bodyPr>
          <a:lstStyle>
            <a:lvl1pPr marL="0" indent="0" algn="ctr">
              <a:buNone/>
              <a:defRPr sz="750" b="0" i="0" baseline="0">
                <a:solidFill>
                  <a:schemeClr val="bg1"/>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a:t>
            </a:r>
          </a:p>
        </p:txBody>
      </p:sp>
      <p:sp>
        <p:nvSpPr>
          <p:cNvPr id="48" name="Picture Placeholder 3" title="Click the Icon to add your Image"/>
          <p:cNvSpPr>
            <a:spLocks noGrp="1" noChangeAspect="1"/>
          </p:cNvSpPr>
          <p:nvPr>
            <p:ph type="pic" sz="quarter" idx="23" hasCustomPrompt="1"/>
          </p:nvPr>
        </p:nvSpPr>
        <p:spPr>
          <a:xfrm>
            <a:off x="7279623" y="1524606"/>
            <a:ext cx="859091" cy="859091"/>
          </a:xfrm>
          <a:prstGeom prst="rect">
            <a:avLst/>
          </a:prstGeom>
          <a:noFill/>
        </p:spPr>
        <p:txBody>
          <a:bodyPr wrap="none" lIns="360000" tIns="0" rIns="360000" bIns="540000" anchor="b" anchorCtr="1">
            <a:noAutofit/>
          </a:bodyPr>
          <a:lstStyle>
            <a:lvl1pPr marL="0" indent="0" algn="ctr">
              <a:buNone/>
              <a:defRPr sz="750" b="0" i="0" baseline="0">
                <a:solidFill>
                  <a:schemeClr val="bg1"/>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a:t>
            </a:r>
          </a:p>
        </p:txBody>
      </p:sp>
      <p:sp>
        <p:nvSpPr>
          <p:cNvPr id="49" name="Picture Placeholder 3" title="Click the Icon to add your Image"/>
          <p:cNvSpPr>
            <a:spLocks noGrp="1" noChangeAspect="1"/>
          </p:cNvSpPr>
          <p:nvPr>
            <p:ph type="pic" sz="quarter" idx="26" hasCustomPrompt="1"/>
          </p:nvPr>
        </p:nvSpPr>
        <p:spPr>
          <a:xfrm>
            <a:off x="3096906" y="1524606"/>
            <a:ext cx="859091" cy="859091"/>
          </a:xfrm>
          <a:prstGeom prst="rect">
            <a:avLst/>
          </a:prstGeom>
          <a:noFill/>
        </p:spPr>
        <p:txBody>
          <a:bodyPr wrap="none" lIns="360000" tIns="0" rIns="360000" bIns="540000" anchor="b" anchorCtr="1">
            <a:noAutofit/>
          </a:bodyPr>
          <a:lstStyle>
            <a:lvl1pPr marL="0" indent="0" algn="ctr">
              <a:buNone/>
              <a:defRPr sz="750" b="0" i="0" baseline="0">
                <a:solidFill>
                  <a:schemeClr val="bg1"/>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a:t>
            </a:r>
          </a:p>
        </p:txBody>
      </p:sp>
      <p:sp>
        <p:nvSpPr>
          <p:cNvPr id="50" name="Picture Placeholder 3" title="Click the Icon to add your Image"/>
          <p:cNvSpPr>
            <a:spLocks noGrp="1" noChangeAspect="1"/>
          </p:cNvSpPr>
          <p:nvPr>
            <p:ph type="pic" sz="quarter" idx="29" hasCustomPrompt="1"/>
          </p:nvPr>
        </p:nvSpPr>
        <p:spPr>
          <a:xfrm>
            <a:off x="5188264" y="1524606"/>
            <a:ext cx="859091" cy="859091"/>
          </a:xfrm>
          <a:prstGeom prst="rect">
            <a:avLst/>
          </a:prstGeom>
          <a:noFill/>
        </p:spPr>
        <p:txBody>
          <a:bodyPr wrap="none" lIns="360000" tIns="0" rIns="360000" bIns="540000" anchor="b" anchorCtr="1">
            <a:noAutofit/>
          </a:bodyPr>
          <a:lstStyle>
            <a:lvl1pPr marL="0" indent="0" algn="ctr">
              <a:buNone/>
              <a:defRPr sz="750" b="0" i="0" baseline="0">
                <a:solidFill>
                  <a:schemeClr val="bg1"/>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a:t>
            </a:r>
          </a:p>
        </p:txBody>
      </p:sp>
      <p:sp>
        <p:nvSpPr>
          <p:cNvPr id="18" name="Text Placeholder 4"/>
          <p:cNvSpPr>
            <a:spLocks noGrp="1"/>
          </p:cNvSpPr>
          <p:nvPr>
            <p:ph type="body" sz="quarter" idx="31" hasCustomPrompt="1"/>
          </p:nvPr>
        </p:nvSpPr>
        <p:spPr>
          <a:xfrm>
            <a:off x="536973" y="537163"/>
            <a:ext cx="8070056" cy="295157"/>
          </a:xfrm>
          <a:prstGeom prst="rect">
            <a:avLst/>
          </a:prstGeom>
        </p:spPr>
        <p:txBody>
          <a:bodyPr lIns="0" tIns="0" rIns="0" bIns="0"/>
          <a:lstStyle>
            <a:lvl1pPr marL="0" indent="0" algn="ctr">
              <a:buNone/>
              <a:defRPr b="1" i="0">
                <a:solidFill>
                  <a:schemeClr val="bg1"/>
                </a:solidFill>
                <a:latin typeface="Ubuntu" charset="0"/>
                <a:ea typeface="Ubuntu" charset="0"/>
                <a:cs typeface="Ubuntu" charset="0"/>
              </a:defRPr>
            </a:lvl1pPr>
          </a:lstStyle>
          <a:p>
            <a:pPr lvl="0"/>
            <a:r>
              <a:rPr lang="en-US" dirty="0"/>
              <a:t>4 Column Text &amp; Icon Slide Heading</a:t>
            </a:r>
          </a:p>
        </p:txBody>
      </p:sp>
      <p:sp>
        <p:nvSpPr>
          <p:cNvPr id="19" name="Text Placeholder 4"/>
          <p:cNvSpPr>
            <a:spLocks noGrp="1"/>
          </p:cNvSpPr>
          <p:nvPr>
            <p:ph type="body" sz="quarter" idx="32" hasCustomPrompt="1"/>
          </p:nvPr>
        </p:nvSpPr>
        <p:spPr>
          <a:xfrm>
            <a:off x="536972" y="869231"/>
            <a:ext cx="8070056" cy="295157"/>
          </a:xfrm>
          <a:prstGeom prst="rect">
            <a:avLst/>
          </a:prstGeom>
        </p:spPr>
        <p:txBody>
          <a:bodyPr lIns="0" tIns="0" rIns="0" bIns="0"/>
          <a:lstStyle>
            <a:lvl1pPr marL="0" indent="0" algn="ctr">
              <a:buNone/>
              <a:defRPr b="0" i="0">
                <a:solidFill>
                  <a:srgbClr val="F9C402"/>
                </a:solidFill>
                <a:latin typeface="Ubuntu" charset="0"/>
                <a:ea typeface="Ubuntu" charset="0"/>
                <a:cs typeface="Ubuntu" charset="0"/>
              </a:defRPr>
            </a:lvl1pPr>
          </a:lstStyle>
          <a:p>
            <a:pPr lvl="0"/>
            <a:r>
              <a:rPr lang="en-US" dirty="0"/>
              <a:t>Slide Subheading</a:t>
            </a:r>
          </a:p>
        </p:txBody>
      </p:sp>
      <p:sp>
        <p:nvSpPr>
          <p:cNvPr id="20" name="Content Placeholder 17"/>
          <p:cNvSpPr>
            <a:spLocks noGrp="1"/>
          </p:cNvSpPr>
          <p:nvPr>
            <p:ph sz="quarter" idx="15" hasCustomPrompt="1"/>
          </p:nvPr>
        </p:nvSpPr>
        <p:spPr>
          <a:xfrm>
            <a:off x="536972" y="2733315"/>
            <a:ext cx="1796240" cy="161583"/>
          </a:xfrm>
          <a:prstGeom prst="rect">
            <a:avLst/>
          </a:prstGeom>
        </p:spPr>
        <p:txBody>
          <a:bodyPr wrap="square" lIns="0" tIns="0" rIns="0" bIns="0">
            <a:spAutoFit/>
          </a:bodyPr>
          <a:lstStyle>
            <a:lvl1pPr marL="0" indent="0" algn="ctr">
              <a:lnSpc>
                <a:spcPct val="100000"/>
              </a:lnSpc>
              <a:buNone/>
              <a:defRPr sz="1050" b="0" i="0" baseline="0">
                <a:solidFill>
                  <a:schemeClr val="bg1"/>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21" name="Content Placeholder 17"/>
          <p:cNvSpPr>
            <a:spLocks noGrp="1"/>
          </p:cNvSpPr>
          <p:nvPr>
            <p:ph sz="quarter" idx="22" hasCustomPrompt="1"/>
          </p:nvPr>
        </p:nvSpPr>
        <p:spPr>
          <a:xfrm>
            <a:off x="6811048" y="2733315"/>
            <a:ext cx="1796240" cy="161583"/>
          </a:xfrm>
          <a:prstGeom prst="rect">
            <a:avLst/>
          </a:prstGeom>
        </p:spPr>
        <p:txBody>
          <a:bodyPr wrap="square" lIns="0" tIns="0" rIns="0" bIns="0">
            <a:spAutoFit/>
          </a:bodyPr>
          <a:lstStyle>
            <a:lvl1pPr marL="0" indent="0" algn="ctr">
              <a:lnSpc>
                <a:spcPct val="100000"/>
              </a:lnSpc>
              <a:buNone/>
              <a:defRPr sz="1050" b="0" i="0" baseline="0">
                <a:solidFill>
                  <a:schemeClr val="bg1"/>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22" name="Content Placeholder 17"/>
          <p:cNvSpPr>
            <a:spLocks noGrp="1"/>
          </p:cNvSpPr>
          <p:nvPr>
            <p:ph sz="quarter" idx="25" hasCustomPrompt="1"/>
          </p:nvPr>
        </p:nvSpPr>
        <p:spPr>
          <a:xfrm>
            <a:off x="2628331" y="2728902"/>
            <a:ext cx="1796240" cy="161583"/>
          </a:xfrm>
          <a:prstGeom prst="rect">
            <a:avLst/>
          </a:prstGeom>
        </p:spPr>
        <p:txBody>
          <a:bodyPr wrap="square" lIns="0" tIns="0" rIns="0" bIns="0">
            <a:spAutoFit/>
          </a:bodyPr>
          <a:lstStyle>
            <a:lvl1pPr marL="0" indent="0" algn="ctr">
              <a:lnSpc>
                <a:spcPct val="100000"/>
              </a:lnSpc>
              <a:buNone/>
              <a:defRPr sz="1050" b="0" i="0" baseline="0">
                <a:solidFill>
                  <a:schemeClr val="bg1"/>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23" name="Content Placeholder 17"/>
          <p:cNvSpPr>
            <a:spLocks noGrp="1"/>
          </p:cNvSpPr>
          <p:nvPr>
            <p:ph sz="quarter" idx="28" hasCustomPrompt="1"/>
          </p:nvPr>
        </p:nvSpPr>
        <p:spPr>
          <a:xfrm>
            <a:off x="4719689" y="2728902"/>
            <a:ext cx="1796240" cy="161583"/>
          </a:xfrm>
          <a:prstGeom prst="rect">
            <a:avLst/>
          </a:prstGeom>
        </p:spPr>
        <p:txBody>
          <a:bodyPr wrap="square" lIns="0" tIns="0" rIns="0" bIns="0">
            <a:spAutoFit/>
          </a:bodyPr>
          <a:lstStyle>
            <a:lvl1pPr marL="0" indent="0" algn="ctr">
              <a:lnSpc>
                <a:spcPct val="100000"/>
              </a:lnSpc>
              <a:buNone/>
              <a:defRPr sz="1050" b="0" i="0" baseline="0">
                <a:solidFill>
                  <a:schemeClr val="bg1"/>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Tree>
    <p:extLst>
      <p:ext uri="{BB962C8B-B14F-4D97-AF65-F5344CB8AC3E}">
        <p14:creationId xmlns:p14="http://schemas.microsoft.com/office/powerpoint/2010/main" val="35692273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lumn Comparison">
    <p:spTree>
      <p:nvGrpSpPr>
        <p:cNvPr id="1" name=""/>
        <p:cNvGrpSpPr/>
        <p:nvPr/>
      </p:nvGrpSpPr>
      <p:grpSpPr>
        <a:xfrm>
          <a:off x="0" y="0"/>
          <a:ext cx="0" cy="0"/>
          <a:chOff x="0" y="0"/>
          <a:chExt cx="0" cy="0"/>
        </a:xfrm>
      </p:grpSpPr>
      <p:sp>
        <p:nvSpPr>
          <p:cNvPr id="5" name="Content Placeholder 17"/>
          <p:cNvSpPr>
            <a:spLocks noGrp="1"/>
          </p:cNvSpPr>
          <p:nvPr>
            <p:ph sz="quarter" idx="15" hasCustomPrompt="1"/>
          </p:nvPr>
        </p:nvSpPr>
        <p:spPr>
          <a:xfrm>
            <a:off x="536972" y="2429937"/>
            <a:ext cx="3570374" cy="161583"/>
          </a:xfrm>
          <a:prstGeom prst="rect">
            <a:avLst/>
          </a:prstGeom>
        </p:spPr>
        <p:txBody>
          <a:bodyPr wrap="square" lIns="0" tIns="0" rIns="0" bIns="0">
            <a:spAutoFit/>
          </a:bodyPr>
          <a:lstStyle>
            <a:lvl1pPr marL="128588" indent="-128588" algn="l">
              <a:lnSpc>
                <a:spcPct val="100000"/>
              </a:lnSpc>
              <a:buFont typeface="Arial" charset="0"/>
              <a:buChar char="•"/>
              <a:defRPr sz="105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6" name="Picture Placeholder 3" title="Click the Icon to add your Image"/>
          <p:cNvSpPr>
            <a:spLocks noGrp="1" noChangeAspect="1"/>
          </p:cNvSpPr>
          <p:nvPr>
            <p:ph type="pic" sz="quarter" idx="16" hasCustomPrompt="1"/>
          </p:nvPr>
        </p:nvSpPr>
        <p:spPr>
          <a:xfrm>
            <a:off x="1967163" y="1121736"/>
            <a:ext cx="709993" cy="709993"/>
          </a:xfrm>
          <a:prstGeom prst="rect">
            <a:avLst/>
          </a:prstGeom>
          <a:noFill/>
        </p:spPr>
        <p:txBody>
          <a:bodyPr wrap="none" lIns="0" tIns="0" rIns="0" bIns="540000" anchor="b" anchorCtr="1">
            <a:noAutofit/>
          </a:bodyPr>
          <a:lstStyle>
            <a:lvl1pPr marL="0" indent="0" algn="ctr">
              <a:buNone/>
              <a:defRPr sz="900" b="0" i="0" baseline="0">
                <a:solidFill>
                  <a:schemeClr val="bg1">
                    <a:lumMod val="50000"/>
                  </a:schemeClr>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
        <p:nvSpPr>
          <p:cNvPr id="7" name="Content Placeholder 17"/>
          <p:cNvSpPr>
            <a:spLocks noGrp="1"/>
          </p:cNvSpPr>
          <p:nvPr>
            <p:ph sz="quarter" idx="21" hasCustomPrompt="1"/>
          </p:nvPr>
        </p:nvSpPr>
        <p:spPr>
          <a:xfrm>
            <a:off x="536972" y="2088425"/>
            <a:ext cx="3570374" cy="161583"/>
          </a:xfrm>
          <a:prstGeom prst="rect">
            <a:avLst/>
          </a:prstGeom>
        </p:spPr>
        <p:txBody>
          <a:bodyPr wrap="square" lIns="0" tIns="0" rIns="0" bIns="0">
            <a:spAutoFit/>
          </a:bodyPr>
          <a:lstStyle>
            <a:lvl1pPr marL="0" indent="0" algn="ctr">
              <a:lnSpc>
                <a:spcPct val="100000"/>
              </a:lnSpc>
              <a:buNone/>
              <a:defRPr sz="1050" b="1" i="0" baseline="0">
                <a:solidFill>
                  <a:srgbClr val="E038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8" name="Content Placeholder 17"/>
          <p:cNvSpPr>
            <a:spLocks noGrp="1"/>
          </p:cNvSpPr>
          <p:nvPr>
            <p:ph sz="quarter" idx="22" hasCustomPrompt="1"/>
          </p:nvPr>
        </p:nvSpPr>
        <p:spPr>
          <a:xfrm>
            <a:off x="5036915" y="2429937"/>
            <a:ext cx="3570374" cy="161583"/>
          </a:xfrm>
          <a:prstGeom prst="rect">
            <a:avLst/>
          </a:prstGeom>
        </p:spPr>
        <p:txBody>
          <a:bodyPr wrap="square" lIns="0" tIns="0" rIns="0" bIns="0">
            <a:spAutoFit/>
          </a:bodyPr>
          <a:lstStyle>
            <a:lvl1pPr marL="128588" indent="-128588" algn="l">
              <a:lnSpc>
                <a:spcPct val="100000"/>
              </a:lnSpc>
              <a:buFont typeface="Arial" charset="0"/>
              <a:buChar char="•"/>
              <a:defRPr sz="105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9" name="Picture Placeholder 3" title="Click the Icon to add your Image"/>
          <p:cNvSpPr>
            <a:spLocks noGrp="1" noChangeAspect="1"/>
          </p:cNvSpPr>
          <p:nvPr>
            <p:ph type="pic" sz="quarter" idx="23" hasCustomPrompt="1"/>
          </p:nvPr>
        </p:nvSpPr>
        <p:spPr>
          <a:xfrm>
            <a:off x="6492475" y="1074029"/>
            <a:ext cx="709993" cy="709993"/>
          </a:xfrm>
          <a:prstGeom prst="rect">
            <a:avLst/>
          </a:prstGeom>
          <a:noFill/>
        </p:spPr>
        <p:txBody>
          <a:bodyPr wrap="none" lIns="0" tIns="0" rIns="0" bIns="540000" anchor="b" anchorCtr="1">
            <a:noAutofit/>
          </a:bodyPr>
          <a:lstStyle>
            <a:lvl1pPr marL="0" indent="0" algn="ctr">
              <a:buNone/>
              <a:defRPr sz="900" b="0" i="0" baseline="0">
                <a:solidFill>
                  <a:schemeClr val="bg1">
                    <a:lumMod val="50000"/>
                  </a:schemeClr>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
        <p:nvSpPr>
          <p:cNvPr id="10" name="Content Placeholder 17"/>
          <p:cNvSpPr>
            <a:spLocks noGrp="1"/>
          </p:cNvSpPr>
          <p:nvPr>
            <p:ph sz="quarter" idx="24" hasCustomPrompt="1"/>
          </p:nvPr>
        </p:nvSpPr>
        <p:spPr>
          <a:xfrm>
            <a:off x="5036915" y="2088425"/>
            <a:ext cx="3570374" cy="161583"/>
          </a:xfrm>
          <a:prstGeom prst="rect">
            <a:avLst/>
          </a:prstGeom>
        </p:spPr>
        <p:txBody>
          <a:bodyPr wrap="square" lIns="0" tIns="0" rIns="0" bIns="0">
            <a:spAutoFit/>
          </a:bodyPr>
          <a:lstStyle>
            <a:lvl1pPr marL="0" indent="0" algn="ctr">
              <a:lnSpc>
                <a:spcPct val="100000"/>
              </a:lnSpc>
              <a:buNone/>
              <a:defRPr sz="1050" b="1" i="0" baseline="0">
                <a:solidFill>
                  <a:srgbClr val="E038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cxnSp>
        <p:nvCxnSpPr>
          <p:cNvPr id="11" name="Straight Connector 10"/>
          <p:cNvCxnSpPr/>
          <p:nvPr userDrawn="1"/>
        </p:nvCxnSpPr>
        <p:spPr>
          <a:xfrm>
            <a:off x="4572131" y="1616514"/>
            <a:ext cx="0" cy="2251213"/>
          </a:xfrm>
          <a:prstGeom prst="line">
            <a:avLst/>
          </a:prstGeom>
          <a:ln>
            <a:solidFill>
              <a:srgbClr val="324F82">
                <a:alpha val="50000"/>
              </a:srgbClr>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4465155"/>
            <a:ext cx="9144000" cy="678346"/>
          </a:xfrm>
          <a:prstGeom prst="rect">
            <a:avLst/>
          </a:prstGeom>
          <a:gradFill>
            <a:gsLst>
              <a:gs pos="10000">
                <a:srgbClr val="324F82"/>
              </a:gs>
              <a:gs pos="100000">
                <a:srgbClr val="28B8CE"/>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sp>
        <p:nvSpPr>
          <p:cNvPr id="14" name="Content Placeholder 5"/>
          <p:cNvSpPr>
            <a:spLocks noGrp="1"/>
          </p:cNvSpPr>
          <p:nvPr>
            <p:ph sz="quarter" idx="10" hasCustomPrompt="1"/>
          </p:nvPr>
        </p:nvSpPr>
        <p:spPr>
          <a:xfrm>
            <a:off x="261369" y="4721227"/>
            <a:ext cx="2697956" cy="166199"/>
          </a:xfrm>
          <a:prstGeom prst="rect">
            <a:avLst/>
          </a:prstGeom>
        </p:spPr>
        <p:txBody>
          <a:bodyPr lIns="0" tIns="0" rIns="0" bIns="0">
            <a:spAutoFit/>
          </a:bodyPr>
          <a:lstStyle>
            <a:lvl1pPr marL="0" indent="0">
              <a:buNone/>
              <a:defRPr sz="1200" b="1" i="0">
                <a:solidFill>
                  <a:schemeClr val="bg1"/>
                </a:solidFill>
                <a:latin typeface="Ubuntu" charset="0"/>
                <a:ea typeface="Ubuntu" charset="0"/>
                <a:cs typeface="Ubuntu" charset="0"/>
              </a:defRPr>
            </a:lvl1pPr>
          </a:lstStyle>
          <a:p>
            <a:pPr lvl="0"/>
            <a:r>
              <a:rPr lang="en-US" dirty="0"/>
              <a:t>Insert Document Title</a:t>
            </a:r>
          </a:p>
        </p:txBody>
      </p:sp>
      <p:sp>
        <p:nvSpPr>
          <p:cNvPr id="15" name="Text Placeholder 4"/>
          <p:cNvSpPr>
            <a:spLocks noGrp="1"/>
          </p:cNvSpPr>
          <p:nvPr>
            <p:ph type="body" sz="quarter" idx="25" hasCustomPrompt="1"/>
          </p:nvPr>
        </p:nvSpPr>
        <p:spPr>
          <a:xfrm>
            <a:off x="536973" y="537163"/>
            <a:ext cx="8070056" cy="295157"/>
          </a:xfrm>
          <a:prstGeom prst="rect">
            <a:avLst/>
          </a:prstGeom>
        </p:spPr>
        <p:txBody>
          <a:bodyPr lIns="0" tIns="0" rIns="0" bIns="0"/>
          <a:lstStyle>
            <a:lvl1pPr marL="0" indent="0" algn="ctr">
              <a:buNone/>
              <a:defRPr b="1" i="0">
                <a:solidFill>
                  <a:srgbClr val="324F82"/>
                </a:solidFill>
                <a:latin typeface="Ubuntu" charset="0"/>
                <a:ea typeface="Ubuntu" charset="0"/>
                <a:cs typeface="Ubuntu" charset="0"/>
              </a:defRPr>
            </a:lvl1pPr>
          </a:lstStyle>
          <a:p>
            <a:pPr lvl="0"/>
            <a:r>
              <a:rPr lang="en-US" dirty="0"/>
              <a:t>2 Column Comparison Slide Heading</a:t>
            </a:r>
          </a:p>
        </p:txBody>
      </p:sp>
      <p:sp>
        <p:nvSpPr>
          <p:cNvPr id="16" name="Text Placeholder 4"/>
          <p:cNvSpPr>
            <a:spLocks noGrp="1"/>
          </p:cNvSpPr>
          <p:nvPr>
            <p:ph type="body" sz="quarter" idx="26" hasCustomPrompt="1"/>
          </p:nvPr>
        </p:nvSpPr>
        <p:spPr>
          <a:xfrm>
            <a:off x="536972" y="869231"/>
            <a:ext cx="8070056" cy="295157"/>
          </a:xfrm>
          <a:prstGeom prst="rect">
            <a:avLst/>
          </a:prstGeom>
        </p:spPr>
        <p:txBody>
          <a:bodyPr lIns="0" tIns="0" rIns="0" bIns="0"/>
          <a:lstStyle>
            <a:lvl1pPr marL="0" indent="0" algn="ctr">
              <a:buNone/>
              <a:defRPr b="0" i="0">
                <a:solidFill>
                  <a:srgbClr val="E03882"/>
                </a:solidFill>
                <a:latin typeface="Ubuntu" charset="0"/>
                <a:ea typeface="Ubuntu" charset="0"/>
                <a:cs typeface="Ubuntu" charset="0"/>
              </a:defRPr>
            </a:lvl1pPr>
          </a:lstStyle>
          <a:p>
            <a:pPr lvl="0"/>
            <a:r>
              <a:rPr lang="en-US" dirty="0"/>
              <a:t>Slide Subheading</a:t>
            </a:r>
          </a:p>
        </p:txBody>
      </p:sp>
    </p:spTree>
    <p:extLst>
      <p:ext uri="{BB962C8B-B14F-4D97-AF65-F5344CB8AC3E}">
        <p14:creationId xmlns:p14="http://schemas.microsoft.com/office/powerpoint/2010/main" val="38201387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Column Comparison Reverse">
    <p:bg>
      <p:bgPr>
        <a:gradFill flip="none" rotWithShape="1">
          <a:gsLst>
            <a:gs pos="10000">
              <a:srgbClr val="324F82"/>
            </a:gs>
            <a:gs pos="100000">
              <a:srgbClr val="28B8CE"/>
            </a:gs>
          </a:gsLst>
          <a:lin ang="189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sp>
        <p:nvSpPr>
          <p:cNvPr id="5" name="Content Placeholder 5"/>
          <p:cNvSpPr>
            <a:spLocks noGrp="1"/>
          </p:cNvSpPr>
          <p:nvPr>
            <p:ph sz="quarter" idx="10" hasCustomPrompt="1"/>
          </p:nvPr>
        </p:nvSpPr>
        <p:spPr>
          <a:xfrm>
            <a:off x="261369" y="4721227"/>
            <a:ext cx="2697956" cy="166199"/>
          </a:xfrm>
          <a:prstGeom prst="rect">
            <a:avLst/>
          </a:prstGeom>
        </p:spPr>
        <p:txBody>
          <a:bodyPr lIns="0" tIns="0" rIns="0" bIns="0">
            <a:spAutoFit/>
          </a:bodyPr>
          <a:lstStyle>
            <a:lvl1pPr marL="0" indent="0">
              <a:buNone/>
              <a:defRPr sz="1200" b="1" i="0">
                <a:solidFill>
                  <a:schemeClr val="bg1"/>
                </a:solidFill>
                <a:latin typeface="Ubuntu" charset="0"/>
                <a:ea typeface="Ubuntu" charset="0"/>
                <a:cs typeface="Ubuntu" charset="0"/>
              </a:defRPr>
            </a:lvl1pPr>
          </a:lstStyle>
          <a:p>
            <a:pPr lvl="0"/>
            <a:r>
              <a:rPr lang="en-US" dirty="0"/>
              <a:t>Insert Document Title</a:t>
            </a:r>
          </a:p>
        </p:txBody>
      </p:sp>
      <p:sp>
        <p:nvSpPr>
          <p:cNvPr id="24" name="Content Placeholder 17"/>
          <p:cNvSpPr>
            <a:spLocks noGrp="1"/>
          </p:cNvSpPr>
          <p:nvPr>
            <p:ph sz="quarter" idx="15" hasCustomPrompt="1"/>
          </p:nvPr>
        </p:nvSpPr>
        <p:spPr>
          <a:xfrm>
            <a:off x="536972" y="2467209"/>
            <a:ext cx="3570374" cy="484748"/>
          </a:xfrm>
          <a:prstGeom prst="rect">
            <a:avLst/>
          </a:prstGeom>
        </p:spPr>
        <p:txBody>
          <a:bodyPr wrap="square" lIns="0" tIns="0" rIns="0" bIns="0">
            <a:spAutoFit/>
          </a:bodyPr>
          <a:lstStyle>
            <a:lvl1pPr marL="128588" indent="-128588" algn="l">
              <a:lnSpc>
                <a:spcPct val="100000"/>
              </a:lnSpc>
              <a:buFont typeface="Arial" charset="0"/>
              <a:buChar char="•"/>
              <a:defRPr sz="1050" b="0" i="0" baseline="0">
                <a:solidFill>
                  <a:schemeClr val="bg1"/>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Quid </a:t>
            </a:r>
            <a:r>
              <a:rPr lang="en-US" dirty="0" err="1"/>
              <a:t>enim</a:t>
            </a:r>
            <a:r>
              <a:rPr lang="en-US" dirty="0"/>
              <a:t> de </a:t>
            </a:r>
            <a:r>
              <a:rPr lang="en-US" dirty="0" err="1"/>
              <a:t>amicitia</a:t>
            </a:r>
            <a:r>
              <a:rPr lang="en-US" dirty="0"/>
              <a:t> </a:t>
            </a:r>
            <a:r>
              <a:rPr lang="en-US" dirty="0" err="1"/>
              <a:t>statueris</a:t>
            </a:r>
            <a:r>
              <a:rPr lang="en-US" dirty="0"/>
              <a:t> </a:t>
            </a:r>
            <a:r>
              <a:rPr lang="en-US" dirty="0" err="1"/>
              <a:t>utilitatis</a:t>
            </a:r>
            <a:r>
              <a:rPr lang="en-US" dirty="0"/>
              <a:t> causa </a:t>
            </a:r>
            <a:r>
              <a:rPr lang="en-US" dirty="0" err="1"/>
              <a:t>expetenda</a:t>
            </a:r>
            <a:r>
              <a:rPr lang="en-US" dirty="0"/>
              <a:t> vides. Quod </a:t>
            </a:r>
            <a:r>
              <a:rPr lang="en-US" dirty="0" err="1"/>
              <a:t>vestri</a:t>
            </a:r>
            <a:r>
              <a:rPr lang="en-US" dirty="0"/>
              <a:t> non item.</a:t>
            </a:r>
          </a:p>
        </p:txBody>
      </p:sp>
      <p:sp>
        <p:nvSpPr>
          <p:cNvPr id="25" name="Picture Placeholder 3" title="Click the Icon to add your Image"/>
          <p:cNvSpPr>
            <a:spLocks noGrp="1" noChangeAspect="1"/>
          </p:cNvSpPr>
          <p:nvPr>
            <p:ph type="pic" sz="quarter" idx="16" hasCustomPrompt="1"/>
          </p:nvPr>
        </p:nvSpPr>
        <p:spPr>
          <a:xfrm>
            <a:off x="1967163" y="1121736"/>
            <a:ext cx="709993" cy="709993"/>
          </a:xfrm>
          <a:prstGeom prst="rect">
            <a:avLst/>
          </a:prstGeom>
          <a:noFill/>
        </p:spPr>
        <p:txBody>
          <a:bodyPr wrap="none" lIns="0" tIns="0" rIns="0" bIns="540000" anchor="b" anchorCtr="1">
            <a:noAutofit/>
          </a:bodyPr>
          <a:lstStyle>
            <a:lvl1pPr marL="0" indent="0" algn="ctr">
              <a:buNone/>
              <a:defRPr sz="900" b="0" i="0" baseline="0">
                <a:solidFill>
                  <a:schemeClr val="bg1"/>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
        <p:nvSpPr>
          <p:cNvPr id="26" name="Content Placeholder 17"/>
          <p:cNvSpPr>
            <a:spLocks noGrp="1"/>
          </p:cNvSpPr>
          <p:nvPr>
            <p:ph sz="quarter" idx="21" hasCustomPrompt="1"/>
          </p:nvPr>
        </p:nvSpPr>
        <p:spPr>
          <a:xfrm>
            <a:off x="536972" y="2125696"/>
            <a:ext cx="3570374" cy="161583"/>
          </a:xfrm>
          <a:prstGeom prst="rect">
            <a:avLst/>
          </a:prstGeom>
        </p:spPr>
        <p:txBody>
          <a:bodyPr wrap="square" lIns="0" tIns="0" rIns="0" bIns="0">
            <a:spAutoFit/>
          </a:bodyPr>
          <a:lstStyle>
            <a:lvl1pPr marL="0" indent="0" algn="ctr">
              <a:lnSpc>
                <a:spcPct val="100000"/>
              </a:lnSpc>
              <a:buNone/>
              <a:defRPr sz="1050" b="1" i="0" baseline="0">
                <a:solidFill>
                  <a:srgbClr val="F9C40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27" name="Content Placeholder 17"/>
          <p:cNvSpPr>
            <a:spLocks noGrp="1"/>
          </p:cNvSpPr>
          <p:nvPr>
            <p:ph sz="quarter" idx="22" hasCustomPrompt="1"/>
          </p:nvPr>
        </p:nvSpPr>
        <p:spPr>
          <a:xfrm>
            <a:off x="5036915" y="2467209"/>
            <a:ext cx="3570374" cy="484748"/>
          </a:xfrm>
          <a:prstGeom prst="rect">
            <a:avLst/>
          </a:prstGeom>
        </p:spPr>
        <p:txBody>
          <a:bodyPr wrap="square" lIns="0" tIns="0" rIns="0" bIns="0">
            <a:spAutoFit/>
          </a:bodyPr>
          <a:lstStyle>
            <a:lvl1pPr marL="128588" indent="-128588" algn="l">
              <a:lnSpc>
                <a:spcPct val="100000"/>
              </a:lnSpc>
              <a:buFont typeface="Arial" charset="0"/>
              <a:buChar char="•"/>
              <a:defRPr sz="1050" b="0" i="0" baseline="0">
                <a:solidFill>
                  <a:schemeClr val="bg1"/>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Quid </a:t>
            </a:r>
            <a:r>
              <a:rPr lang="en-US" dirty="0" err="1"/>
              <a:t>enim</a:t>
            </a:r>
            <a:r>
              <a:rPr lang="en-US" dirty="0"/>
              <a:t> de </a:t>
            </a:r>
            <a:r>
              <a:rPr lang="en-US" dirty="0" err="1"/>
              <a:t>amicitia</a:t>
            </a:r>
            <a:r>
              <a:rPr lang="en-US" dirty="0"/>
              <a:t> </a:t>
            </a:r>
            <a:r>
              <a:rPr lang="en-US" dirty="0" err="1"/>
              <a:t>statueris</a:t>
            </a:r>
            <a:r>
              <a:rPr lang="en-US" dirty="0"/>
              <a:t> </a:t>
            </a:r>
            <a:r>
              <a:rPr lang="en-US" dirty="0" err="1"/>
              <a:t>utilitatis</a:t>
            </a:r>
            <a:r>
              <a:rPr lang="en-US" dirty="0"/>
              <a:t> causa </a:t>
            </a:r>
            <a:r>
              <a:rPr lang="en-US" dirty="0" err="1"/>
              <a:t>expetenda</a:t>
            </a:r>
            <a:r>
              <a:rPr lang="en-US" dirty="0"/>
              <a:t> vides. Quod </a:t>
            </a:r>
            <a:r>
              <a:rPr lang="en-US" dirty="0" err="1"/>
              <a:t>vestri</a:t>
            </a:r>
            <a:r>
              <a:rPr lang="en-US" dirty="0"/>
              <a:t> non item.</a:t>
            </a:r>
          </a:p>
        </p:txBody>
      </p:sp>
      <p:sp>
        <p:nvSpPr>
          <p:cNvPr id="28" name="Picture Placeholder 3" title="Click the Icon to add your Image"/>
          <p:cNvSpPr>
            <a:spLocks noGrp="1" noChangeAspect="1"/>
          </p:cNvSpPr>
          <p:nvPr>
            <p:ph type="pic" sz="quarter" idx="23" hasCustomPrompt="1"/>
          </p:nvPr>
        </p:nvSpPr>
        <p:spPr>
          <a:xfrm>
            <a:off x="6467106" y="1121736"/>
            <a:ext cx="709993" cy="709993"/>
          </a:xfrm>
          <a:prstGeom prst="rect">
            <a:avLst/>
          </a:prstGeom>
          <a:noFill/>
        </p:spPr>
        <p:txBody>
          <a:bodyPr wrap="none" lIns="0" tIns="0" rIns="0" bIns="540000" anchor="b" anchorCtr="1">
            <a:noAutofit/>
          </a:bodyPr>
          <a:lstStyle>
            <a:lvl1pPr marL="0" indent="0" algn="ctr">
              <a:buNone/>
              <a:defRPr sz="900" b="0" i="0" baseline="0">
                <a:solidFill>
                  <a:schemeClr val="bg1"/>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
        <p:nvSpPr>
          <p:cNvPr id="29" name="Content Placeholder 17"/>
          <p:cNvSpPr>
            <a:spLocks noGrp="1"/>
          </p:cNvSpPr>
          <p:nvPr>
            <p:ph sz="quarter" idx="24" hasCustomPrompt="1"/>
          </p:nvPr>
        </p:nvSpPr>
        <p:spPr>
          <a:xfrm>
            <a:off x="5036915" y="2125696"/>
            <a:ext cx="3570374" cy="161583"/>
          </a:xfrm>
          <a:prstGeom prst="rect">
            <a:avLst/>
          </a:prstGeom>
        </p:spPr>
        <p:txBody>
          <a:bodyPr wrap="square" lIns="0" tIns="0" rIns="0" bIns="0">
            <a:spAutoFit/>
          </a:bodyPr>
          <a:lstStyle>
            <a:lvl1pPr marL="0" indent="0" algn="ctr">
              <a:lnSpc>
                <a:spcPct val="100000"/>
              </a:lnSpc>
              <a:buNone/>
              <a:defRPr sz="1050" b="1" i="0" baseline="0">
                <a:solidFill>
                  <a:srgbClr val="F9C40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cxnSp>
        <p:nvCxnSpPr>
          <p:cNvPr id="30" name="Straight Connector 29"/>
          <p:cNvCxnSpPr/>
          <p:nvPr userDrawn="1"/>
        </p:nvCxnSpPr>
        <p:spPr>
          <a:xfrm>
            <a:off x="4572131" y="1616514"/>
            <a:ext cx="0" cy="2251213"/>
          </a:xfrm>
          <a:prstGeom prst="line">
            <a:avLst/>
          </a:prstGeom>
          <a:ln>
            <a:solidFill>
              <a:schemeClr val="bg1">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Text Placeholder 4"/>
          <p:cNvSpPr>
            <a:spLocks noGrp="1"/>
          </p:cNvSpPr>
          <p:nvPr>
            <p:ph type="body" sz="quarter" idx="25" hasCustomPrompt="1"/>
          </p:nvPr>
        </p:nvSpPr>
        <p:spPr>
          <a:xfrm>
            <a:off x="536973" y="537163"/>
            <a:ext cx="8070056" cy="295157"/>
          </a:xfrm>
          <a:prstGeom prst="rect">
            <a:avLst/>
          </a:prstGeom>
        </p:spPr>
        <p:txBody>
          <a:bodyPr lIns="0" tIns="0" rIns="0" bIns="0"/>
          <a:lstStyle>
            <a:lvl1pPr marL="0" indent="0" algn="ctr">
              <a:buNone/>
              <a:defRPr b="1" i="0">
                <a:solidFill>
                  <a:schemeClr val="bg1"/>
                </a:solidFill>
                <a:latin typeface="Ubuntu" charset="0"/>
                <a:ea typeface="Ubuntu" charset="0"/>
                <a:cs typeface="Ubuntu" charset="0"/>
              </a:defRPr>
            </a:lvl1pPr>
          </a:lstStyle>
          <a:p>
            <a:pPr lvl="0"/>
            <a:r>
              <a:rPr lang="en-US" dirty="0"/>
              <a:t>2 Column Comparison Slide Heading</a:t>
            </a:r>
          </a:p>
        </p:txBody>
      </p:sp>
      <p:sp>
        <p:nvSpPr>
          <p:cNvPr id="14" name="Text Placeholder 4"/>
          <p:cNvSpPr>
            <a:spLocks noGrp="1"/>
          </p:cNvSpPr>
          <p:nvPr>
            <p:ph type="body" sz="quarter" idx="26" hasCustomPrompt="1"/>
          </p:nvPr>
        </p:nvSpPr>
        <p:spPr>
          <a:xfrm>
            <a:off x="536972" y="869231"/>
            <a:ext cx="8070056" cy="295157"/>
          </a:xfrm>
          <a:prstGeom prst="rect">
            <a:avLst/>
          </a:prstGeom>
        </p:spPr>
        <p:txBody>
          <a:bodyPr lIns="0" tIns="0" rIns="0" bIns="0"/>
          <a:lstStyle>
            <a:lvl1pPr marL="0" indent="0" algn="ctr">
              <a:buNone/>
              <a:defRPr b="0" i="0">
                <a:solidFill>
                  <a:srgbClr val="F9C402"/>
                </a:solidFill>
                <a:latin typeface="Ubuntu" charset="0"/>
                <a:ea typeface="Ubuntu" charset="0"/>
                <a:cs typeface="Ubuntu" charset="0"/>
              </a:defRPr>
            </a:lvl1pPr>
          </a:lstStyle>
          <a:p>
            <a:pPr lvl="0"/>
            <a:r>
              <a:rPr lang="en-US" dirty="0"/>
              <a:t>Slide Subheading</a:t>
            </a:r>
          </a:p>
        </p:txBody>
      </p:sp>
    </p:spTree>
    <p:extLst>
      <p:ext uri="{BB962C8B-B14F-4D97-AF65-F5344CB8AC3E}">
        <p14:creationId xmlns:p14="http://schemas.microsoft.com/office/powerpoint/2010/main" val="2428964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A65A8E6-7811-470F-828F-E0A2F7865024}" type="datetimeFigureOut">
              <a:rPr lang="en-GB" smtClean="0"/>
              <a:t>28/09/2023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B417106-3069-4402-9528-FB2BD2A06A17}" type="slidenum">
              <a:rPr lang="en-GB" smtClean="0"/>
              <a:t>‹#›</a:t>
            </a:fld>
            <a:endParaRPr lang="en-GB"/>
          </a:p>
        </p:txBody>
      </p:sp>
    </p:spTree>
    <p:extLst>
      <p:ext uri="{BB962C8B-B14F-4D97-AF65-F5344CB8AC3E}">
        <p14:creationId xmlns:p14="http://schemas.microsoft.com/office/powerpoint/2010/main" val="34086350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 Icon Slide">
    <p:spTree>
      <p:nvGrpSpPr>
        <p:cNvPr id="1" name=""/>
        <p:cNvGrpSpPr/>
        <p:nvPr/>
      </p:nvGrpSpPr>
      <p:grpSpPr>
        <a:xfrm>
          <a:off x="0" y="0"/>
          <a:ext cx="0" cy="0"/>
          <a:chOff x="0" y="0"/>
          <a:chExt cx="0" cy="0"/>
        </a:xfrm>
      </p:grpSpPr>
      <p:sp>
        <p:nvSpPr>
          <p:cNvPr id="5" name="Content Placeholder 17"/>
          <p:cNvSpPr>
            <a:spLocks noGrp="1"/>
          </p:cNvSpPr>
          <p:nvPr>
            <p:ph sz="quarter" idx="15" hasCustomPrompt="1"/>
          </p:nvPr>
        </p:nvSpPr>
        <p:spPr>
          <a:xfrm>
            <a:off x="1466542" y="1580185"/>
            <a:ext cx="2640804" cy="138500"/>
          </a:xfrm>
          <a:prstGeom prst="rect">
            <a:avLst/>
          </a:prstGeom>
        </p:spPr>
        <p:txBody>
          <a:bodyPr wrap="square" lIns="0" tIns="0" rIns="0" bIns="0">
            <a:spAutoFit/>
          </a:bodyPr>
          <a:lstStyle>
            <a:lvl1pPr marL="128588" indent="-128588" algn="l">
              <a:lnSpc>
                <a:spcPct val="100000"/>
              </a:lnSpc>
              <a:buFont typeface="Arial" charset="0"/>
              <a:buChar char="•"/>
              <a:defRPr sz="90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6" name="Picture Placeholder 3" title="Click the Icon to add your Image"/>
          <p:cNvSpPr>
            <a:spLocks noGrp="1" noChangeAspect="1"/>
          </p:cNvSpPr>
          <p:nvPr>
            <p:ph type="pic" sz="quarter" idx="16" hasCustomPrompt="1"/>
          </p:nvPr>
        </p:nvSpPr>
        <p:spPr>
          <a:xfrm>
            <a:off x="636130" y="1353888"/>
            <a:ext cx="599141" cy="599141"/>
          </a:xfrm>
          <a:prstGeom prst="rect">
            <a:avLst/>
          </a:prstGeom>
          <a:noFill/>
        </p:spPr>
        <p:txBody>
          <a:bodyPr wrap="square" lIns="0" tIns="0" rIns="0" bIns="0" anchor="ctr" anchorCtr="1">
            <a:noAutofit/>
          </a:bodyPr>
          <a:lstStyle>
            <a:lvl1pPr marL="0" indent="0" algn="ctr">
              <a:buNone/>
              <a:defRPr sz="900" b="0" i="0" baseline="0">
                <a:solidFill>
                  <a:schemeClr val="bg1">
                    <a:lumMod val="50000"/>
                  </a:schemeClr>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
        <p:nvSpPr>
          <p:cNvPr id="7" name="Content Placeholder 17"/>
          <p:cNvSpPr>
            <a:spLocks noGrp="1"/>
          </p:cNvSpPr>
          <p:nvPr>
            <p:ph sz="quarter" idx="21" hasCustomPrompt="1"/>
          </p:nvPr>
        </p:nvSpPr>
        <p:spPr>
          <a:xfrm>
            <a:off x="1466542" y="1335360"/>
            <a:ext cx="2640804" cy="161583"/>
          </a:xfrm>
          <a:prstGeom prst="rect">
            <a:avLst/>
          </a:prstGeom>
        </p:spPr>
        <p:txBody>
          <a:bodyPr wrap="square" lIns="0" tIns="0" rIns="0" bIns="0">
            <a:spAutoFit/>
          </a:bodyPr>
          <a:lstStyle>
            <a:lvl1pPr marL="0" indent="0" algn="l">
              <a:lnSpc>
                <a:spcPct val="100000"/>
              </a:lnSpc>
              <a:buNone/>
              <a:defRPr sz="1050" b="1" i="0" baseline="0">
                <a:solidFill>
                  <a:srgbClr val="E038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cxnSp>
        <p:nvCxnSpPr>
          <p:cNvPr id="11" name="Straight Connector 10"/>
          <p:cNvCxnSpPr/>
          <p:nvPr userDrawn="1"/>
        </p:nvCxnSpPr>
        <p:spPr>
          <a:xfrm>
            <a:off x="4572131" y="1616514"/>
            <a:ext cx="0" cy="2251213"/>
          </a:xfrm>
          <a:prstGeom prst="line">
            <a:avLst/>
          </a:prstGeom>
          <a:ln>
            <a:solidFill>
              <a:srgbClr val="324F82">
                <a:alpha val="50000"/>
              </a:srgbClr>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4465155"/>
            <a:ext cx="9144000" cy="678346"/>
          </a:xfrm>
          <a:prstGeom prst="rect">
            <a:avLst/>
          </a:prstGeom>
          <a:gradFill>
            <a:gsLst>
              <a:gs pos="10000">
                <a:srgbClr val="324F82"/>
              </a:gs>
              <a:gs pos="100000">
                <a:srgbClr val="28B8CE"/>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sp>
        <p:nvSpPr>
          <p:cNvPr id="14" name="Content Placeholder 5"/>
          <p:cNvSpPr>
            <a:spLocks noGrp="1"/>
          </p:cNvSpPr>
          <p:nvPr>
            <p:ph sz="quarter" idx="10" hasCustomPrompt="1"/>
          </p:nvPr>
        </p:nvSpPr>
        <p:spPr>
          <a:xfrm>
            <a:off x="261369" y="4721227"/>
            <a:ext cx="2697956" cy="166199"/>
          </a:xfrm>
          <a:prstGeom prst="rect">
            <a:avLst/>
          </a:prstGeom>
        </p:spPr>
        <p:txBody>
          <a:bodyPr lIns="0" tIns="0" rIns="0" bIns="0">
            <a:spAutoFit/>
          </a:bodyPr>
          <a:lstStyle>
            <a:lvl1pPr marL="0" indent="0">
              <a:buNone/>
              <a:defRPr sz="1200" b="1" i="0">
                <a:solidFill>
                  <a:schemeClr val="bg1"/>
                </a:solidFill>
                <a:latin typeface="Ubuntu" charset="0"/>
                <a:ea typeface="Ubuntu" charset="0"/>
                <a:cs typeface="Ubuntu" charset="0"/>
              </a:defRPr>
            </a:lvl1pPr>
          </a:lstStyle>
          <a:p>
            <a:pPr lvl="0"/>
            <a:r>
              <a:rPr lang="en-US" dirty="0"/>
              <a:t>Insert Document Title</a:t>
            </a:r>
          </a:p>
        </p:txBody>
      </p:sp>
      <p:sp>
        <p:nvSpPr>
          <p:cNvPr id="15" name="Content Placeholder 17"/>
          <p:cNvSpPr>
            <a:spLocks noGrp="1"/>
          </p:cNvSpPr>
          <p:nvPr>
            <p:ph sz="quarter" idx="25" hasCustomPrompt="1"/>
          </p:nvPr>
        </p:nvSpPr>
        <p:spPr>
          <a:xfrm>
            <a:off x="1466542" y="2554288"/>
            <a:ext cx="2640804" cy="138500"/>
          </a:xfrm>
          <a:prstGeom prst="rect">
            <a:avLst/>
          </a:prstGeom>
        </p:spPr>
        <p:txBody>
          <a:bodyPr wrap="square" lIns="0" tIns="0" rIns="0" bIns="0">
            <a:spAutoFit/>
          </a:bodyPr>
          <a:lstStyle>
            <a:lvl1pPr marL="128588" indent="-128588" algn="l">
              <a:lnSpc>
                <a:spcPct val="100000"/>
              </a:lnSpc>
              <a:buFont typeface="Arial" charset="0"/>
              <a:buChar char="•"/>
              <a:defRPr sz="90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16" name="Picture Placeholder 3" title="Click the Icon to add your Image"/>
          <p:cNvSpPr>
            <a:spLocks noGrp="1" noChangeAspect="1"/>
          </p:cNvSpPr>
          <p:nvPr>
            <p:ph type="pic" sz="quarter" idx="26" hasCustomPrompt="1"/>
          </p:nvPr>
        </p:nvSpPr>
        <p:spPr>
          <a:xfrm>
            <a:off x="636130" y="2327991"/>
            <a:ext cx="599141" cy="599141"/>
          </a:xfrm>
          <a:prstGeom prst="rect">
            <a:avLst/>
          </a:prstGeom>
          <a:noFill/>
        </p:spPr>
        <p:txBody>
          <a:bodyPr wrap="square" lIns="0" tIns="0" rIns="0" bIns="0" anchor="ctr" anchorCtr="1">
            <a:noAutofit/>
          </a:bodyPr>
          <a:lstStyle>
            <a:lvl1pPr marL="0" indent="0" algn="ctr">
              <a:buNone/>
              <a:defRPr sz="900" b="0" i="0" baseline="0">
                <a:solidFill>
                  <a:schemeClr val="bg1">
                    <a:lumMod val="50000"/>
                  </a:schemeClr>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
        <p:nvSpPr>
          <p:cNvPr id="17" name="Content Placeholder 17"/>
          <p:cNvSpPr>
            <a:spLocks noGrp="1"/>
          </p:cNvSpPr>
          <p:nvPr>
            <p:ph sz="quarter" idx="27" hasCustomPrompt="1"/>
          </p:nvPr>
        </p:nvSpPr>
        <p:spPr>
          <a:xfrm>
            <a:off x="1466542" y="2309463"/>
            <a:ext cx="2640804" cy="161583"/>
          </a:xfrm>
          <a:prstGeom prst="rect">
            <a:avLst/>
          </a:prstGeom>
        </p:spPr>
        <p:txBody>
          <a:bodyPr wrap="square" lIns="0" tIns="0" rIns="0" bIns="0">
            <a:spAutoFit/>
          </a:bodyPr>
          <a:lstStyle>
            <a:lvl1pPr marL="0" indent="0" algn="l">
              <a:lnSpc>
                <a:spcPct val="100000"/>
              </a:lnSpc>
              <a:buNone/>
              <a:defRPr sz="1050" b="1" i="0" baseline="0">
                <a:solidFill>
                  <a:srgbClr val="E038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18" name="Content Placeholder 17"/>
          <p:cNvSpPr>
            <a:spLocks noGrp="1"/>
          </p:cNvSpPr>
          <p:nvPr>
            <p:ph sz="quarter" idx="28" hasCustomPrompt="1"/>
          </p:nvPr>
        </p:nvSpPr>
        <p:spPr>
          <a:xfrm>
            <a:off x="1466542" y="3551341"/>
            <a:ext cx="2640804" cy="138500"/>
          </a:xfrm>
          <a:prstGeom prst="rect">
            <a:avLst/>
          </a:prstGeom>
        </p:spPr>
        <p:txBody>
          <a:bodyPr wrap="square" lIns="0" tIns="0" rIns="0" bIns="0">
            <a:spAutoFit/>
          </a:bodyPr>
          <a:lstStyle>
            <a:lvl1pPr marL="128588" indent="-128588" algn="l">
              <a:lnSpc>
                <a:spcPct val="100000"/>
              </a:lnSpc>
              <a:buFont typeface="Arial" charset="0"/>
              <a:buChar char="•"/>
              <a:defRPr sz="90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19" name="Picture Placeholder 3" title="Click the Icon to add your Image"/>
          <p:cNvSpPr>
            <a:spLocks noGrp="1" noChangeAspect="1"/>
          </p:cNvSpPr>
          <p:nvPr>
            <p:ph type="pic" sz="quarter" idx="29" hasCustomPrompt="1"/>
          </p:nvPr>
        </p:nvSpPr>
        <p:spPr>
          <a:xfrm>
            <a:off x="636130" y="3325045"/>
            <a:ext cx="599141" cy="599141"/>
          </a:xfrm>
          <a:prstGeom prst="rect">
            <a:avLst/>
          </a:prstGeom>
          <a:noFill/>
        </p:spPr>
        <p:txBody>
          <a:bodyPr wrap="square" lIns="0" tIns="0" rIns="0" bIns="0" anchor="ctr" anchorCtr="1">
            <a:noAutofit/>
          </a:bodyPr>
          <a:lstStyle>
            <a:lvl1pPr marL="0" indent="0" algn="ctr">
              <a:buNone/>
              <a:defRPr sz="900" b="0" i="0" baseline="0">
                <a:solidFill>
                  <a:schemeClr val="bg1">
                    <a:lumMod val="50000"/>
                  </a:schemeClr>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
        <p:nvSpPr>
          <p:cNvPr id="20" name="Content Placeholder 17"/>
          <p:cNvSpPr>
            <a:spLocks noGrp="1"/>
          </p:cNvSpPr>
          <p:nvPr>
            <p:ph sz="quarter" idx="30" hasCustomPrompt="1"/>
          </p:nvPr>
        </p:nvSpPr>
        <p:spPr>
          <a:xfrm>
            <a:off x="1466542" y="3306517"/>
            <a:ext cx="2640804" cy="161583"/>
          </a:xfrm>
          <a:prstGeom prst="rect">
            <a:avLst/>
          </a:prstGeom>
        </p:spPr>
        <p:txBody>
          <a:bodyPr wrap="square" lIns="0" tIns="0" rIns="0" bIns="0">
            <a:spAutoFit/>
          </a:bodyPr>
          <a:lstStyle>
            <a:lvl1pPr marL="0" indent="0" algn="l">
              <a:lnSpc>
                <a:spcPct val="100000"/>
              </a:lnSpc>
              <a:buNone/>
              <a:defRPr sz="1050" b="1" i="0" baseline="0">
                <a:solidFill>
                  <a:srgbClr val="E038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21" name="Content Placeholder 17"/>
          <p:cNvSpPr>
            <a:spLocks noGrp="1"/>
          </p:cNvSpPr>
          <p:nvPr>
            <p:ph sz="quarter" idx="31" hasCustomPrompt="1"/>
          </p:nvPr>
        </p:nvSpPr>
        <p:spPr>
          <a:xfrm>
            <a:off x="5036916" y="1580185"/>
            <a:ext cx="2640804" cy="138500"/>
          </a:xfrm>
          <a:prstGeom prst="rect">
            <a:avLst/>
          </a:prstGeom>
        </p:spPr>
        <p:txBody>
          <a:bodyPr wrap="square" lIns="0" tIns="0" rIns="0" bIns="0">
            <a:spAutoFit/>
          </a:bodyPr>
          <a:lstStyle>
            <a:lvl1pPr marL="128588" indent="-128588" algn="l">
              <a:lnSpc>
                <a:spcPct val="100000"/>
              </a:lnSpc>
              <a:buFont typeface="Arial" charset="0"/>
              <a:buChar char="•"/>
              <a:defRPr sz="90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23" name="Content Placeholder 17"/>
          <p:cNvSpPr>
            <a:spLocks noGrp="1"/>
          </p:cNvSpPr>
          <p:nvPr>
            <p:ph sz="quarter" idx="33" hasCustomPrompt="1"/>
          </p:nvPr>
        </p:nvSpPr>
        <p:spPr>
          <a:xfrm>
            <a:off x="5036916" y="1335360"/>
            <a:ext cx="2640804" cy="161583"/>
          </a:xfrm>
          <a:prstGeom prst="rect">
            <a:avLst/>
          </a:prstGeom>
        </p:spPr>
        <p:txBody>
          <a:bodyPr wrap="square" lIns="0" tIns="0" rIns="0" bIns="0">
            <a:spAutoFit/>
          </a:bodyPr>
          <a:lstStyle>
            <a:lvl1pPr marL="0" indent="0" algn="l">
              <a:lnSpc>
                <a:spcPct val="100000"/>
              </a:lnSpc>
              <a:buNone/>
              <a:defRPr sz="1050" b="1" i="0" baseline="0">
                <a:solidFill>
                  <a:srgbClr val="E038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24" name="Content Placeholder 17"/>
          <p:cNvSpPr>
            <a:spLocks noGrp="1"/>
          </p:cNvSpPr>
          <p:nvPr>
            <p:ph sz="quarter" idx="34" hasCustomPrompt="1"/>
          </p:nvPr>
        </p:nvSpPr>
        <p:spPr>
          <a:xfrm>
            <a:off x="5036916" y="2554288"/>
            <a:ext cx="2640804" cy="138500"/>
          </a:xfrm>
          <a:prstGeom prst="rect">
            <a:avLst/>
          </a:prstGeom>
        </p:spPr>
        <p:txBody>
          <a:bodyPr wrap="square" lIns="0" tIns="0" rIns="0" bIns="0">
            <a:spAutoFit/>
          </a:bodyPr>
          <a:lstStyle>
            <a:lvl1pPr marL="128588" indent="-128588" algn="l">
              <a:lnSpc>
                <a:spcPct val="100000"/>
              </a:lnSpc>
              <a:buFont typeface="Arial" charset="0"/>
              <a:buChar char="•"/>
              <a:defRPr sz="90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26" name="Content Placeholder 17"/>
          <p:cNvSpPr>
            <a:spLocks noGrp="1"/>
          </p:cNvSpPr>
          <p:nvPr>
            <p:ph sz="quarter" idx="36" hasCustomPrompt="1"/>
          </p:nvPr>
        </p:nvSpPr>
        <p:spPr>
          <a:xfrm>
            <a:off x="5036916" y="2309463"/>
            <a:ext cx="2640804" cy="161583"/>
          </a:xfrm>
          <a:prstGeom prst="rect">
            <a:avLst/>
          </a:prstGeom>
        </p:spPr>
        <p:txBody>
          <a:bodyPr wrap="square" lIns="0" tIns="0" rIns="0" bIns="0">
            <a:spAutoFit/>
          </a:bodyPr>
          <a:lstStyle>
            <a:lvl1pPr marL="0" indent="0" algn="l">
              <a:lnSpc>
                <a:spcPct val="100000"/>
              </a:lnSpc>
              <a:buNone/>
              <a:defRPr sz="1050" b="1" i="0" baseline="0">
                <a:solidFill>
                  <a:srgbClr val="E038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27" name="Content Placeholder 17"/>
          <p:cNvSpPr>
            <a:spLocks noGrp="1"/>
          </p:cNvSpPr>
          <p:nvPr>
            <p:ph sz="quarter" idx="37" hasCustomPrompt="1"/>
          </p:nvPr>
        </p:nvSpPr>
        <p:spPr>
          <a:xfrm>
            <a:off x="5036916" y="3551341"/>
            <a:ext cx="2640804" cy="138500"/>
          </a:xfrm>
          <a:prstGeom prst="rect">
            <a:avLst/>
          </a:prstGeom>
        </p:spPr>
        <p:txBody>
          <a:bodyPr wrap="square" lIns="0" tIns="0" rIns="0" bIns="0">
            <a:spAutoFit/>
          </a:bodyPr>
          <a:lstStyle>
            <a:lvl1pPr marL="128588" indent="-128588" algn="l">
              <a:lnSpc>
                <a:spcPct val="100000"/>
              </a:lnSpc>
              <a:buFont typeface="Arial" charset="0"/>
              <a:buChar char="•"/>
              <a:defRPr sz="90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29" name="Content Placeholder 17"/>
          <p:cNvSpPr>
            <a:spLocks noGrp="1"/>
          </p:cNvSpPr>
          <p:nvPr>
            <p:ph sz="quarter" idx="39" hasCustomPrompt="1"/>
          </p:nvPr>
        </p:nvSpPr>
        <p:spPr>
          <a:xfrm>
            <a:off x="5036916" y="3306517"/>
            <a:ext cx="2640804" cy="161583"/>
          </a:xfrm>
          <a:prstGeom prst="rect">
            <a:avLst/>
          </a:prstGeom>
        </p:spPr>
        <p:txBody>
          <a:bodyPr wrap="square" lIns="0" tIns="0" rIns="0" bIns="0">
            <a:spAutoFit/>
          </a:bodyPr>
          <a:lstStyle>
            <a:lvl1pPr marL="0" indent="0" algn="l">
              <a:lnSpc>
                <a:spcPct val="100000"/>
              </a:lnSpc>
              <a:buNone/>
              <a:defRPr sz="1050" b="1" i="0" baseline="0">
                <a:solidFill>
                  <a:srgbClr val="E038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30" name="Picture Placeholder 3" title="Click the Icon to add your Image"/>
          <p:cNvSpPr>
            <a:spLocks noGrp="1" noChangeAspect="1"/>
          </p:cNvSpPr>
          <p:nvPr>
            <p:ph type="pic" sz="quarter" idx="32" hasCustomPrompt="1"/>
          </p:nvPr>
        </p:nvSpPr>
        <p:spPr>
          <a:xfrm>
            <a:off x="7908991" y="1353888"/>
            <a:ext cx="599141" cy="599141"/>
          </a:xfrm>
          <a:prstGeom prst="rect">
            <a:avLst/>
          </a:prstGeom>
          <a:noFill/>
        </p:spPr>
        <p:txBody>
          <a:bodyPr wrap="square" lIns="0" tIns="0" rIns="0" bIns="0" anchor="ctr" anchorCtr="1">
            <a:noAutofit/>
          </a:bodyPr>
          <a:lstStyle>
            <a:lvl1pPr marL="0" indent="0" algn="ctr">
              <a:buNone/>
              <a:defRPr sz="900" b="0" i="0" baseline="0">
                <a:solidFill>
                  <a:schemeClr val="bg1">
                    <a:lumMod val="50000"/>
                  </a:schemeClr>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
        <p:nvSpPr>
          <p:cNvPr id="31" name="Picture Placeholder 3" title="Click the Icon to add your Image"/>
          <p:cNvSpPr>
            <a:spLocks noGrp="1" noChangeAspect="1"/>
          </p:cNvSpPr>
          <p:nvPr>
            <p:ph type="pic" sz="quarter" idx="35" hasCustomPrompt="1"/>
          </p:nvPr>
        </p:nvSpPr>
        <p:spPr>
          <a:xfrm>
            <a:off x="7908991" y="2327991"/>
            <a:ext cx="599141" cy="599141"/>
          </a:xfrm>
          <a:prstGeom prst="rect">
            <a:avLst/>
          </a:prstGeom>
          <a:noFill/>
        </p:spPr>
        <p:txBody>
          <a:bodyPr wrap="square" lIns="0" tIns="0" rIns="0" bIns="0" anchor="ctr" anchorCtr="1">
            <a:noAutofit/>
          </a:bodyPr>
          <a:lstStyle>
            <a:lvl1pPr marL="0" indent="0" algn="ctr">
              <a:buNone/>
              <a:defRPr sz="900" b="0" i="0" baseline="0">
                <a:solidFill>
                  <a:schemeClr val="bg1">
                    <a:lumMod val="50000"/>
                  </a:schemeClr>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
        <p:nvSpPr>
          <p:cNvPr id="32" name="Picture Placeholder 3" title="Click the Icon to add your Image"/>
          <p:cNvSpPr>
            <a:spLocks noGrp="1" noChangeAspect="1"/>
          </p:cNvSpPr>
          <p:nvPr>
            <p:ph type="pic" sz="quarter" idx="38" hasCustomPrompt="1"/>
          </p:nvPr>
        </p:nvSpPr>
        <p:spPr>
          <a:xfrm>
            <a:off x="7908991" y="3325045"/>
            <a:ext cx="599141" cy="599141"/>
          </a:xfrm>
          <a:prstGeom prst="rect">
            <a:avLst/>
          </a:prstGeom>
          <a:noFill/>
        </p:spPr>
        <p:txBody>
          <a:bodyPr wrap="square" lIns="0" tIns="0" rIns="0" bIns="0" anchor="ctr" anchorCtr="1">
            <a:noAutofit/>
          </a:bodyPr>
          <a:lstStyle>
            <a:lvl1pPr marL="0" indent="0" algn="ctr">
              <a:buNone/>
              <a:defRPr sz="900" b="0" i="0" baseline="0">
                <a:solidFill>
                  <a:schemeClr val="bg1">
                    <a:lumMod val="50000"/>
                  </a:schemeClr>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
        <p:nvSpPr>
          <p:cNvPr id="28" name="Text Placeholder 4"/>
          <p:cNvSpPr>
            <a:spLocks noGrp="1"/>
          </p:cNvSpPr>
          <p:nvPr>
            <p:ph type="body" sz="quarter" idx="40" hasCustomPrompt="1"/>
          </p:nvPr>
        </p:nvSpPr>
        <p:spPr>
          <a:xfrm>
            <a:off x="536973" y="537163"/>
            <a:ext cx="8070056" cy="295157"/>
          </a:xfrm>
          <a:prstGeom prst="rect">
            <a:avLst/>
          </a:prstGeom>
        </p:spPr>
        <p:txBody>
          <a:bodyPr lIns="0" tIns="0" rIns="0" bIns="0"/>
          <a:lstStyle>
            <a:lvl1pPr marL="0" indent="0" algn="ctr">
              <a:buNone/>
              <a:defRPr b="1" i="0" baseline="0">
                <a:solidFill>
                  <a:srgbClr val="324F82"/>
                </a:solidFill>
                <a:latin typeface="Ubuntu" charset="0"/>
                <a:ea typeface="Ubuntu" charset="0"/>
                <a:cs typeface="Ubuntu" charset="0"/>
              </a:defRPr>
            </a:lvl1pPr>
          </a:lstStyle>
          <a:p>
            <a:pPr lvl="0"/>
            <a:r>
              <a:rPr lang="en-US" dirty="0"/>
              <a:t>6 Icons &amp; Text Slide Heading</a:t>
            </a:r>
          </a:p>
        </p:txBody>
      </p:sp>
      <p:sp>
        <p:nvSpPr>
          <p:cNvPr id="33" name="Text Placeholder 4"/>
          <p:cNvSpPr>
            <a:spLocks noGrp="1"/>
          </p:cNvSpPr>
          <p:nvPr>
            <p:ph type="body" sz="quarter" idx="41" hasCustomPrompt="1"/>
          </p:nvPr>
        </p:nvSpPr>
        <p:spPr>
          <a:xfrm>
            <a:off x="536972" y="869231"/>
            <a:ext cx="8070056" cy="295157"/>
          </a:xfrm>
          <a:prstGeom prst="rect">
            <a:avLst/>
          </a:prstGeom>
        </p:spPr>
        <p:txBody>
          <a:bodyPr lIns="0" tIns="0" rIns="0" bIns="0"/>
          <a:lstStyle>
            <a:lvl1pPr marL="0" indent="0" algn="ctr">
              <a:buNone/>
              <a:defRPr b="0" i="0">
                <a:solidFill>
                  <a:srgbClr val="E03882"/>
                </a:solidFill>
                <a:latin typeface="Ubuntu" charset="0"/>
                <a:ea typeface="Ubuntu" charset="0"/>
                <a:cs typeface="Ubuntu" charset="0"/>
              </a:defRPr>
            </a:lvl1pPr>
          </a:lstStyle>
          <a:p>
            <a:pPr lvl="0"/>
            <a:r>
              <a:rPr lang="en-US" dirty="0"/>
              <a:t>Slide Subheading</a:t>
            </a:r>
          </a:p>
        </p:txBody>
      </p:sp>
    </p:spTree>
    <p:extLst>
      <p:ext uri="{BB962C8B-B14F-4D97-AF65-F5344CB8AC3E}">
        <p14:creationId xmlns:p14="http://schemas.microsoft.com/office/powerpoint/2010/main" val="40406148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2 Column Comparison Reverse">
    <p:bg>
      <p:bgPr>
        <a:gradFill flip="none" rotWithShape="1">
          <a:gsLst>
            <a:gs pos="10000">
              <a:srgbClr val="324F82"/>
            </a:gs>
            <a:gs pos="100000">
              <a:srgbClr val="28B8CE"/>
            </a:gs>
          </a:gsLst>
          <a:lin ang="189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sp>
        <p:nvSpPr>
          <p:cNvPr id="5" name="Content Placeholder 5"/>
          <p:cNvSpPr>
            <a:spLocks noGrp="1"/>
          </p:cNvSpPr>
          <p:nvPr>
            <p:ph sz="quarter" idx="10" hasCustomPrompt="1"/>
          </p:nvPr>
        </p:nvSpPr>
        <p:spPr>
          <a:xfrm>
            <a:off x="261369" y="4721227"/>
            <a:ext cx="2697956" cy="166199"/>
          </a:xfrm>
          <a:prstGeom prst="rect">
            <a:avLst/>
          </a:prstGeom>
        </p:spPr>
        <p:txBody>
          <a:bodyPr lIns="0" tIns="0" rIns="0" bIns="0">
            <a:spAutoFit/>
          </a:bodyPr>
          <a:lstStyle>
            <a:lvl1pPr marL="0" indent="0">
              <a:buNone/>
              <a:defRPr sz="1200" b="1" i="0">
                <a:solidFill>
                  <a:schemeClr val="bg1"/>
                </a:solidFill>
                <a:latin typeface="Ubuntu" charset="0"/>
                <a:ea typeface="Ubuntu" charset="0"/>
                <a:cs typeface="Ubuntu" charset="0"/>
              </a:defRPr>
            </a:lvl1pPr>
          </a:lstStyle>
          <a:p>
            <a:pPr lvl="0"/>
            <a:r>
              <a:rPr lang="en-US" dirty="0"/>
              <a:t>Insert Document Title</a:t>
            </a:r>
          </a:p>
        </p:txBody>
      </p:sp>
      <p:sp>
        <p:nvSpPr>
          <p:cNvPr id="16" name="Picture Placeholder 3" title="Click the Icon to add your Image"/>
          <p:cNvSpPr>
            <a:spLocks noGrp="1" noChangeAspect="1"/>
          </p:cNvSpPr>
          <p:nvPr>
            <p:ph type="pic" sz="quarter" idx="16" hasCustomPrompt="1"/>
          </p:nvPr>
        </p:nvSpPr>
        <p:spPr>
          <a:xfrm>
            <a:off x="636130" y="1361342"/>
            <a:ext cx="599141" cy="599141"/>
          </a:xfrm>
          <a:prstGeom prst="rect">
            <a:avLst/>
          </a:prstGeom>
          <a:noFill/>
        </p:spPr>
        <p:txBody>
          <a:bodyPr wrap="square" lIns="0" tIns="0" rIns="0" bIns="0" anchor="ctr" anchorCtr="1">
            <a:noAutofit/>
          </a:bodyPr>
          <a:lstStyle>
            <a:lvl1pPr marL="0" indent="0" algn="ctr">
              <a:buNone/>
              <a:defRPr sz="900" b="0" i="0" baseline="0">
                <a:solidFill>
                  <a:schemeClr val="bg1"/>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
        <p:nvSpPr>
          <p:cNvPr id="20" name="Picture Placeholder 3" title="Click the Icon to add your Image"/>
          <p:cNvSpPr>
            <a:spLocks noGrp="1" noChangeAspect="1"/>
          </p:cNvSpPr>
          <p:nvPr>
            <p:ph type="pic" sz="quarter" idx="26" hasCustomPrompt="1"/>
          </p:nvPr>
        </p:nvSpPr>
        <p:spPr>
          <a:xfrm>
            <a:off x="636130" y="2335445"/>
            <a:ext cx="599141" cy="599141"/>
          </a:xfrm>
          <a:prstGeom prst="rect">
            <a:avLst/>
          </a:prstGeom>
          <a:noFill/>
        </p:spPr>
        <p:txBody>
          <a:bodyPr wrap="square" lIns="0" tIns="0" rIns="0" bIns="0" anchor="ctr" anchorCtr="1">
            <a:noAutofit/>
          </a:bodyPr>
          <a:lstStyle>
            <a:lvl1pPr marL="0" indent="0" algn="ctr">
              <a:buNone/>
              <a:defRPr sz="900" b="0" i="0" baseline="0">
                <a:solidFill>
                  <a:schemeClr val="bg1"/>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
        <p:nvSpPr>
          <p:cNvPr id="32" name="Picture Placeholder 3" title="Click the Icon to add your Image"/>
          <p:cNvSpPr>
            <a:spLocks noGrp="1" noChangeAspect="1"/>
          </p:cNvSpPr>
          <p:nvPr>
            <p:ph type="pic" sz="quarter" idx="29" hasCustomPrompt="1"/>
          </p:nvPr>
        </p:nvSpPr>
        <p:spPr>
          <a:xfrm>
            <a:off x="636130" y="3332499"/>
            <a:ext cx="599141" cy="599141"/>
          </a:xfrm>
          <a:prstGeom prst="rect">
            <a:avLst/>
          </a:prstGeom>
          <a:noFill/>
        </p:spPr>
        <p:txBody>
          <a:bodyPr wrap="square" lIns="0" tIns="0" rIns="0" bIns="0" anchor="ctr" anchorCtr="1">
            <a:noAutofit/>
          </a:bodyPr>
          <a:lstStyle>
            <a:lvl1pPr marL="0" indent="0" algn="ctr">
              <a:buNone/>
              <a:defRPr sz="900" b="0" i="0" baseline="0">
                <a:solidFill>
                  <a:schemeClr val="bg1"/>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
        <p:nvSpPr>
          <p:cNvPr id="40" name="Picture Placeholder 3" title="Click the Icon to add your Image"/>
          <p:cNvSpPr>
            <a:spLocks noGrp="1" noChangeAspect="1"/>
          </p:cNvSpPr>
          <p:nvPr>
            <p:ph type="pic" sz="quarter" idx="32" hasCustomPrompt="1"/>
          </p:nvPr>
        </p:nvSpPr>
        <p:spPr>
          <a:xfrm>
            <a:off x="7908991" y="1361342"/>
            <a:ext cx="599141" cy="599141"/>
          </a:xfrm>
          <a:prstGeom prst="rect">
            <a:avLst/>
          </a:prstGeom>
          <a:noFill/>
        </p:spPr>
        <p:txBody>
          <a:bodyPr wrap="square" lIns="0" tIns="0" rIns="0" bIns="0" anchor="ctr" anchorCtr="1">
            <a:noAutofit/>
          </a:bodyPr>
          <a:lstStyle>
            <a:lvl1pPr marL="0" indent="0" algn="ctr">
              <a:buNone/>
              <a:defRPr sz="900" b="0" i="0" baseline="0">
                <a:solidFill>
                  <a:schemeClr val="bg1"/>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
        <p:nvSpPr>
          <p:cNvPr id="41" name="Picture Placeholder 3" title="Click the Icon to add your Image"/>
          <p:cNvSpPr>
            <a:spLocks noGrp="1" noChangeAspect="1"/>
          </p:cNvSpPr>
          <p:nvPr>
            <p:ph type="pic" sz="quarter" idx="35" hasCustomPrompt="1"/>
          </p:nvPr>
        </p:nvSpPr>
        <p:spPr>
          <a:xfrm>
            <a:off x="7908991" y="2335445"/>
            <a:ext cx="599141" cy="599141"/>
          </a:xfrm>
          <a:prstGeom prst="rect">
            <a:avLst/>
          </a:prstGeom>
          <a:noFill/>
        </p:spPr>
        <p:txBody>
          <a:bodyPr wrap="square" lIns="0" tIns="0" rIns="0" bIns="0" anchor="ctr" anchorCtr="1">
            <a:noAutofit/>
          </a:bodyPr>
          <a:lstStyle>
            <a:lvl1pPr marL="0" indent="0" algn="ctr">
              <a:buNone/>
              <a:defRPr sz="900" b="0" i="0" baseline="0">
                <a:solidFill>
                  <a:schemeClr val="bg1"/>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
        <p:nvSpPr>
          <p:cNvPr id="42" name="Picture Placeholder 3" title="Click the Icon to add your Image"/>
          <p:cNvSpPr>
            <a:spLocks noGrp="1" noChangeAspect="1"/>
          </p:cNvSpPr>
          <p:nvPr>
            <p:ph type="pic" sz="quarter" idx="38" hasCustomPrompt="1"/>
          </p:nvPr>
        </p:nvSpPr>
        <p:spPr>
          <a:xfrm>
            <a:off x="7908991" y="3332499"/>
            <a:ext cx="599141" cy="599141"/>
          </a:xfrm>
          <a:prstGeom prst="rect">
            <a:avLst/>
          </a:prstGeom>
          <a:noFill/>
        </p:spPr>
        <p:txBody>
          <a:bodyPr wrap="square" lIns="0" tIns="0" rIns="0" bIns="0" anchor="ctr" anchorCtr="1">
            <a:noAutofit/>
          </a:bodyPr>
          <a:lstStyle>
            <a:lvl1pPr marL="0" indent="0" algn="ctr">
              <a:buNone/>
              <a:defRPr sz="900" b="0" i="0" baseline="0">
                <a:solidFill>
                  <a:schemeClr val="bg1"/>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
        <p:nvSpPr>
          <p:cNvPr id="25" name="Text Placeholder 4"/>
          <p:cNvSpPr>
            <a:spLocks noGrp="1"/>
          </p:cNvSpPr>
          <p:nvPr>
            <p:ph type="body" sz="quarter" idx="40" hasCustomPrompt="1"/>
          </p:nvPr>
        </p:nvSpPr>
        <p:spPr>
          <a:xfrm>
            <a:off x="536973" y="537163"/>
            <a:ext cx="8070056" cy="295157"/>
          </a:xfrm>
          <a:prstGeom prst="rect">
            <a:avLst/>
          </a:prstGeom>
        </p:spPr>
        <p:txBody>
          <a:bodyPr lIns="0" tIns="0" rIns="0" bIns="0"/>
          <a:lstStyle>
            <a:lvl1pPr marL="0" indent="0" algn="ctr">
              <a:buNone/>
              <a:defRPr b="1" i="0" baseline="0">
                <a:solidFill>
                  <a:schemeClr val="bg1"/>
                </a:solidFill>
                <a:latin typeface="Ubuntu" charset="0"/>
                <a:ea typeface="Ubuntu" charset="0"/>
                <a:cs typeface="Ubuntu" charset="0"/>
              </a:defRPr>
            </a:lvl1pPr>
          </a:lstStyle>
          <a:p>
            <a:pPr lvl="0"/>
            <a:r>
              <a:rPr lang="en-US" dirty="0"/>
              <a:t>6 Icons &amp; Text Slide Heading</a:t>
            </a:r>
          </a:p>
        </p:txBody>
      </p:sp>
      <p:sp>
        <p:nvSpPr>
          <p:cNvPr id="26" name="Text Placeholder 4"/>
          <p:cNvSpPr>
            <a:spLocks noGrp="1"/>
          </p:cNvSpPr>
          <p:nvPr>
            <p:ph type="body" sz="quarter" idx="41" hasCustomPrompt="1"/>
          </p:nvPr>
        </p:nvSpPr>
        <p:spPr>
          <a:xfrm>
            <a:off x="536972" y="869231"/>
            <a:ext cx="8070056" cy="295157"/>
          </a:xfrm>
          <a:prstGeom prst="rect">
            <a:avLst/>
          </a:prstGeom>
        </p:spPr>
        <p:txBody>
          <a:bodyPr lIns="0" tIns="0" rIns="0" bIns="0"/>
          <a:lstStyle>
            <a:lvl1pPr marL="0" indent="0" algn="ctr">
              <a:buNone/>
              <a:defRPr b="0" i="0">
                <a:solidFill>
                  <a:srgbClr val="F9C402"/>
                </a:solidFill>
                <a:latin typeface="Ubuntu" charset="0"/>
                <a:ea typeface="Ubuntu" charset="0"/>
                <a:cs typeface="Ubuntu" charset="0"/>
              </a:defRPr>
            </a:lvl1pPr>
          </a:lstStyle>
          <a:p>
            <a:pPr lvl="0"/>
            <a:r>
              <a:rPr lang="en-US" dirty="0"/>
              <a:t>Slide Subheading</a:t>
            </a:r>
          </a:p>
        </p:txBody>
      </p:sp>
      <p:sp>
        <p:nvSpPr>
          <p:cNvPr id="27" name="Content Placeholder 17"/>
          <p:cNvSpPr>
            <a:spLocks noGrp="1"/>
          </p:cNvSpPr>
          <p:nvPr>
            <p:ph sz="quarter" idx="15" hasCustomPrompt="1"/>
          </p:nvPr>
        </p:nvSpPr>
        <p:spPr>
          <a:xfrm>
            <a:off x="1466542" y="1580185"/>
            <a:ext cx="2640804" cy="138500"/>
          </a:xfrm>
          <a:prstGeom prst="rect">
            <a:avLst/>
          </a:prstGeom>
        </p:spPr>
        <p:txBody>
          <a:bodyPr wrap="square" lIns="0" tIns="0" rIns="0" bIns="0">
            <a:spAutoFit/>
          </a:bodyPr>
          <a:lstStyle>
            <a:lvl1pPr marL="128588" indent="-128588" algn="l">
              <a:lnSpc>
                <a:spcPct val="100000"/>
              </a:lnSpc>
              <a:buFont typeface="Arial" charset="0"/>
              <a:buChar char="•"/>
              <a:defRPr sz="900" b="0" i="0" baseline="0">
                <a:solidFill>
                  <a:schemeClr val="bg1"/>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28" name="Content Placeholder 17"/>
          <p:cNvSpPr>
            <a:spLocks noGrp="1"/>
          </p:cNvSpPr>
          <p:nvPr>
            <p:ph sz="quarter" idx="21" hasCustomPrompt="1"/>
          </p:nvPr>
        </p:nvSpPr>
        <p:spPr>
          <a:xfrm>
            <a:off x="1466542" y="1335360"/>
            <a:ext cx="2640804" cy="161583"/>
          </a:xfrm>
          <a:prstGeom prst="rect">
            <a:avLst/>
          </a:prstGeom>
        </p:spPr>
        <p:txBody>
          <a:bodyPr wrap="square" lIns="0" tIns="0" rIns="0" bIns="0">
            <a:spAutoFit/>
          </a:bodyPr>
          <a:lstStyle>
            <a:lvl1pPr marL="0" indent="0" algn="l">
              <a:lnSpc>
                <a:spcPct val="100000"/>
              </a:lnSpc>
              <a:buNone/>
              <a:defRPr sz="1050" b="1" i="0" baseline="0">
                <a:solidFill>
                  <a:srgbClr val="F9C40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cxnSp>
        <p:nvCxnSpPr>
          <p:cNvPr id="29" name="Straight Connector 28"/>
          <p:cNvCxnSpPr/>
          <p:nvPr userDrawn="1"/>
        </p:nvCxnSpPr>
        <p:spPr>
          <a:xfrm>
            <a:off x="4572131" y="1616514"/>
            <a:ext cx="0" cy="2251213"/>
          </a:xfrm>
          <a:prstGeom prst="line">
            <a:avLst/>
          </a:prstGeom>
          <a:ln>
            <a:solidFill>
              <a:schemeClr val="bg1">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0" name="Content Placeholder 17"/>
          <p:cNvSpPr>
            <a:spLocks noGrp="1"/>
          </p:cNvSpPr>
          <p:nvPr>
            <p:ph sz="quarter" idx="25" hasCustomPrompt="1"/>
          </p:nvPr>
        </p:nvSpPr>
        <p:spPr>
          <a:xfrm>
            <a:off x="1466542" y="2554288"/>
            <a:ext cx="2640804" cy="138500"/>
          </a:xfrm>
          <a:prstGeom prst="rect">
            <a:avLst/>
          </a:prstGeom>
        </p:spPr>
        <p:txBody>
          <a:bodyPr wrap="square" lIns="0" tIns="0" rIns="0" bIns="0">
            <a:spAutoFit/>
          </a:bodyPr>
          <a:lstStyle>
            <a:lvl1pPr marL="128588" indent="-128588" algn="l">
              <a:lnSpc>
                <a:spcPct val="100000"/>
              </a:lnSpc>
              <a:buFont typeface="Arial" charset="0"/>
              <a:buChar char="•"/>
              <a:defRPr sz="900" b="0" i="0" baseline="0">
                <a:solidFill>
                  <a:schemeClr val="bg1"/>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43" name="Content Placeholder 17"/>
          <p:cNvSpPr>
            <a:spLocks noGrp="1"/>
          </p:cNvSpPr>
          <p:nvPr>
            <p:ph sz="quarter" idx="27" hasCustomPrompt="1"/>
          </p:nvPr>
        </p:nvSpPr>
        <p:spPr>
          <a:xfrm>
            <a:off x="1466542" y="2309463"/>
            <a:ext cx="2640804" cy="161583"/>
          </a:xfrm>
          <a:prstGeom prst="rect">
            <a:avLst/>
          </a:prstGeom>
        </p:spPr>
        <p:txBody>
          <a:bodyPr wrap="square" lIns="0" tIns="0" rIns="0" bIns="0">
            <a:spAutoFit/>
          </a:bodyPr>
          <a:lstStyle>
            <a:lvl1pPr marL="0" indent="0" algn="l">
              <a:lnSpc>
                <a:spcPct val="100000"/>
              </a:lnSpc>
              <a:buNone/>
              <a:defRPr sz="1050" b="1" i="0" baseline="0">
                <a:solidFill>
                  <a:srgbClr val="F9C40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44" name="Content Placeholder 17"/>
          <p:cNvSpPr>
            <a:spLocks noGrp="1"/>
          </p:cNvSpPr>
          <p:nvPr>
            <p:ph sz="quarter" idx="28" hasCustomPrompt="1"/>
          </p:nvPr>
        </p:nvSpPr>
        <p:spPr>
          <a:xfrm>
            <a:off x="1466542" y="3551341"/>
            <a:ext cx="2640804" cy="138500"/>
          </a:xfrm>
          <a:prstGeom prst="rect">
            <a:avLst/>
          </a:prstGeom>
        </p:spPr>
        <p:txBody>
          <a:bodyPr wrap="square" lIns="0" tIns="0" rIns="0" bIns="0">
            <a:spAutoFit/>
          </a:bodyPr>
          <a:lstStyle>
            <a:lvl1pPr marL="128588" indent="-128588" algn="l">
              <a:lnSpc>
                <a:spcPct val="100000"/>
              </a:lnSpc>
              <a:buFont typeface="Arial" charset="0"/>
              <a:buChar char="•"/>
              <a:defRPr sz="900" b="0" i="0" baseline="0">
                <a:solidFill>
                  <a:schemeClr val="bg1"/>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45" name="Content Placeholder 17"/>
          <p:cNvSpPr>
            <a:spLocks noGrp="1"/>
          </p:cNvSpPr>
          <p:nvPr>
            <p:ph sz="quarter" idx="30" hasCustomPrompt="1"/>
          </p:nvPr>
        </p:nvSpPr>
        <p:spPr>
          <a:xfrm>
            <a:off x="1466542" y="3306517"/>
            <a:ext cx="2640804" cy="161583"/>
          </a:xfrm>
          <a:prstGeom prst="rect">
            <a:avLst/>
          </a:prstGeom>
        </p:spPr>
        <p:txBody>
          <a:bodyPr wrap="square" lIns="0" tIns="0" rIns="0" bIns="0">
            <a:spAutoFit/>
          </a:bodyPr>
          <a:lstStyle>
            <a:lvl1pPr marL="0" indent="0" algn="l">
              <a:lnSpc>
                <a:spcPct val="100000"/>
              </a:lnSpc>
              <a:buNone/>
              <a:defRPr sz="1050" b="1" i="0" baseline="0">
                <a:solidFill>
                  <a:srgbClr val="F9C40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46" name="Content Placeholder 17"/>
          <p:cNvSpPr>
            <a:spLocks noGrp="1"/>
          </p:cNvSpPr>
          <p:nvPr>
            <p:ph sz="quarter" idx="31" hasCustomPrompt="1"/>
          </p:nvPr>
        </p:nvSpPr>
        <p:spPr>
          <a:xfrm>
            <a:off x="5036916" y="1580185"/>
            <a:ext cx="2640804" cy="138500"/>
          </a:xfrm>
          <a:prstGeom prst="rect">
            <a:avLst/>
          </a:prstGeom>
        </p:spPr>
        <p:txBody>
          <a:bodyPr wrap="square" lIns="0" tIns="0" rIns="0" bIns="0">
            <a:spAutoFit/>
          </a:bodyPr>
          <a:lstStyle>
            <a:lvl1pPr marL="128588" indent="-128588" algn="l">
              <a:lnSpc>
                <a:spcPct val="100000"/>
              </a:lnSpc>
              <a:buFont typeface="Arial" charset="0"/>
              <a:buChar char="•"/>
              <a:defRPr sz="900" b="0" i="0" baseline="0">
                <a:solidFill>
                  <a:schemeClr val="bg1"/>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47" name="Content Placeholder 17"/>
          <p:cNvSpPr>
            <a:spLocks noGrp="1"/>
          </p:cNvSpPr>
          <p:nvPr>
            <p:ph sz="quarter" idx="33" hasCustomPrompt="1"/>
          </p:nvPr>
        </p:nvSpPr>
        <p:spPr>
          <a:xfrm>
            <a:off x="5036916" y="1335360"/>
            <a:ext cx="2640804" cy="161583"/>
          </a:xfrm>
          <a:prstGeom prst="rect">
            <a:avLst/>
          </a:prstGeom>
        </p:spPr>
        <p:txBody>
          <a:bodyPr wrap="square" lIns="0" tIns="0" rIns="0" bIns="0">
            <a:spAutoFit/>
          </a:bodyPr>
          <a:lstStyle>
            <a:lvl1pPr marL="0" indent="0" algn="l">
              <a:lnSpc>
                <a:spcPct val="100000"/>
              </a:lnSpc>
              <a:buNone/>
              <a:defRPr sz="1050" b="1" i="0" baseline="0">
                <a:solidFill>
                  <a:srgbClr val="F9C40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48" name="Content Placeholder 17"/>
          <p:cNvSpPr>
            <a:spLocks noGrp="1"/>
          </p:cNvSpPr>
          <p:nvPr>
            <p:ph sz="quarter" idx="34" hasCustomPrompt="1"/>
          </p:nvPr>
        </p:nvSpPr>
        <p:spPr>
          <a:xfrm>
            <a:off x="5036916" y="2554288"/>
            <a:ext cx="2640804" cy="138500"/>
          </a:xfrm>
          <a:prstGeom prst="rect">
            <a:avLst/>
          </a:prstGeom>
        </p:spPr>
        <p:txBody>
          <a:bodyPr wrap="square" lIns="0" tIns="0" rIns="0" bIns="0">
            <a:spAutoFit/>
          </a:bodyPr>
          <a:lstStyle>
            <a:lvl1pPr marL="128588" indent="-128588" algn="l">
              <a:lnSpc>
                <a:spcPct val="100000"/>
              </a:lnSpc>
              <a:buFont typeface="Arial" charset="0"/>
              <a:buChar char="•"/>
              <a:defRPr sz="900" b="0" i="0" baseline="0">
                <a:solidFill>
                  <a:schemeClr val="bg1"/>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49" name="Content Placeholder 17"/>
          <p:cNvSpPr>
            <a:spLocks noGrp="1"/>
          </p:cNvSpPr>
          <p:nvPr>
            <p:ph sz="quarter" idx="36" hasCustomPrompt="1"/>
          </p:nvPr>
        </p:nvSpPr>
        <p:spPr>
          <a:xfrm>
            <a:off x="5036916" y="2309463"/>
            <a:ext cx="2640804" cy="161583"/>
          </a:xfrm>
          <a:prstGeom prst="rect">
            <a:avLst/>
          </a:prstGeom>
        </p:spPr>
        <p:txBody>
          <a:bodyPr wrap="square" lIns="0" tIns="0" rIns="0" bIns="0">
            <a:spAutoFit/>
          </a:bodyPr>
          <a:lstStyle>
            <a:lvl1pPr marL="0" indent="0" algn="l">
              <a:lnSpc>
                <a:spcPct val="100000"/>
              </a:lnSpc>
              <a:buNone/>
              <a:defRPr sz="1050" b="1" i="0" baseline="0">
                <a:solidFill>
                  <a:srgbClr val="F9C40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50" name="Content Placeholder 17"/>
          <p:cNvSpPr>
            <a:spLocks noGrp="1"/>
          </p:cNvSpPr>
          <p:nvPr>
            <p:ph sz="quarter" idx="37" hasCustomPrompt="1"/>
          </p:nvPr>
        </p:nvSpPr>
        <p:spPr>
          <a:xfrm>
            <a:off x="5036916" y="3551341"/>
            <a:ext cx="2640804" cy="138500"/>
          </a:xfrm>
          <a:prstGeom prst="rect">
            <a:avLst/>
          </a:prstGeom>
        </p:spPr>
        <p:txBody>
          <a:bodyPr wrap="square" lIns="0" tIns="0" rIns="0" bIns="0">
            <a:spAutoFit/>
          </a:bodyPr>
          <a:lstStyle>
            <a:lvl1pPr marL="128588" indent="-128588" algn="l">
              <a:lnSpc>
                <a:spcPct val="100000"/>
              </a:lnSpc>
              <a:buFont typeface="Arial" charset="0"/>
              <a:buChar char="•"/>
              <a:defRPr sz="900" b="0" i="0" baseline="0">
                <a:solidFill>
                  <a:schemeClr val="bg1"/>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51" name="Content Placeholder 17"/>
          <p:cNvSpPr>
            <a:spLocks noGrp="1"/>
          </p:cNvSpPr>
          <p:nvPr>
            <p:ph sz="quarter" idx="39" hasCustomPrompt="1"/>
          </p:nvPr>
        </p:nvSpPr>
        <p:spPr>
          <a:xfrm>
            <a:off x="5036916" y="3306517"/>
            <a:ext cx="2640804" cy="161583"/>
          </a:xfrm>
          <a:prstGeom prst="rect">
            <a:avLst/>
          </a:prstGeom>
        </p:spPr>
        <p:txBody>
          <a:bodyPr wrap="square" lIns="0" tIns="0" rIns="0" bIns="0">
            <a:spAutoFit/>
          </a:bodyPr>
          <a:lstStyle>
            <a:lvl1pPr marL="0" indent="0" algn="l">
              <a:lnSpc>
                <a:spcPct val="100000"/>
              </a:lnSpc>
              <a:buNone/>
              <a:defRPr sz="1050" b="1" i="0" baseline="0">
                <a:solidFill>
                  <a:srgbClr val="F9C40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Tree>
    <p:extLst>
      <p:ext uri="{BB962C8B-B14F-4D97-AF65-F5344CB8AC3E}">
        <p14:creationId xmlns:p14="http://schemas.microsoft.com/office/powerpoint/2010/main" val="7534019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ext &amp; Image Columns">
    <p:spTree>
      <p:nvGrpSpPr>
        <p:cNvPr id="1" name=""/>
        <p:cNvGrpSpPr/>
        <p:nvPr/>
      </p:nvGrpSpPr>
      <p:grpSpPr>
        <a:xfrm>
          <a:off x="0" y="0"/>
          <a:ext cx="0" cy="0"/>
          <a:chOff x="0" y="0"/>
          <a:chExt cx="0" cy="0"/>
        </a:xfrm>
      </p:grpSpPr>
      <p:sp>
        <p:nvSpPr>
          <p:cNvPr id="3" name="Rectangle 2"/>
          <p:cNvSpPr/>
          <p:nvPr userDrawn="1"/>
        </p:nvSpPr>
        <p:spPr>
          <a:xfrm>
            <a:off x="0" y="4465155"/>
            <a:ext cx="9144000" cy="678346"/>
          </a:xfrm>
          <a:prstGeom prst="rect">
            <a:avLst/>
          </a:prstGeom>
          <a:gradFill>
            <a:gsLst>
              <a:gs pos="10000">
                <a:srgbClr val="324F82"/>
              </a:gs>
              <a:gs pos="100000">
                <a:srgbClr val="28B8CE"/>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sp>
        <p:nvSpPr>
          <p:cNvPr id="22" name="Content Placeholder 17"/>
          <p:cNvSpPr>
            <a:spLocks noGrp="1"/>
          </p:cNvSpPr>
          <p:nvPr>
            <p:ph sz="quarter" idx="15" hasCustomPrompt="1"/>
          </p:nvPr>
        </p:nvSpPr>
        <p:spPr>
          <a:xfrm>
            <a:off x="536972" y="3420149"/>
            <a:ext cx="2483999" cy="138500"/>
          </a:xfrm>
          <a:prstGeom prst="rect">
            <a:avLst/>
          </a:prstGeom>
        </p:spPr>
        <p:txBody>
          <a:bodyPr wrap="square" lIns="0" tIns="0" rIns="0" bIns="0">
            <a:spAutoFit/>
          </a:bodyPr>
          <a:lstStyle>
            <a:lvl1pPr marL="0" indent="0" algn="ctr">
              <a:lnSpc>
                <a:spcPct val="100000"/>
              </a:lnSpc>
              <a:buNone/>
              <a:defRPr sz="90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16" name="Picture Placeholder 3" title="Click the Icon to add your Image"/>
          <p:cNvSpPr>
            <a:spLocks noGrp="1" noChangeAspect="1"/>
          </p:cNvSpPr>
          <p:nvPr>
            <p:ph type="pic" sz="quarter" idx="16" hasCustomPrompt="1"/>
          </p:nvPr>
        </p:nvSpPr>
        <p:spPr>
          <a:xfrm>
            <a:off x="536972" y="1507605"/>
            <a:ext cx="2477540" cy="1457377"/>
          </a:xfrm>
          <a:prstGeom prst="rect">
            <a:avLst/>
          </a:prstGeom>
          <a:solidFill>
            <a:schemeClr val="bg2"/>
          </a:solidFill>
        </p:spPr>
        <p:txBody>
          <a:bodyPr wrap="square" lIns="360000" tIns="0" rIns="360000" bIns="540000" anchor="b" anchorCtr="1">
            <a:noAutofit/>
          </a:bodyPr>
          <a:lstStyle>
            <a:lvl1pPr marL="0" indent="0" algn="ctr">
              <a:buNone/>
              <a:defRPr sz="750" b="0" i="0" baseline="0">
                <a:solidFill>
                  <a:schemeClr val="bg1">
                    <a:lumMod val="50000"/>
                  </a:schemeClr>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a:t>
            </a:r>
          </a:p>
        </p:txBody>
      </p:sp>
      <p:sp>
        <p:nvSpPr>
          <p:cNvPr id="18" name="Content Placeholder 17"/>
          <p:cNvSpPr>
            <a:spLocks noGrp="1"/>
          </p:cNvSpPr>
          <p:nvPr>
            <p:ph sz="quarter" idx="21" hasCustomPrompt="1"/>
          </p:nvPr>
        </p:nvSpPr>
        <p:spPr>
          <a:xfrm>
            <a:off x="536972" y="3168088"/>
            <a:ext cx="2483999" cy="161583"/>
          </a:xfrm>
          <a:prstGeom prst="rect">
            <a:avLst/>
          </a:prstGeom>
        </p:spPr>
        <p:txBody>
          <a:bodyPr wrap="square" lIns="0" tIns="0" rIns="0" bIns="0">
            <a:spAutoFit/>
          </a:bodyPr>
          <a:lstStyle>
            <a:lvl1pPr marL="0" indent="0" algn="ctr">
              <a:lnSpc>
                <a:spcPct val="100000"/>
              </a:lnSpc>
              <a:buNone/>
              <a:defRPr sz="1050" b="1" i="0" baseline="0">
                <a:solidFill>
                  <a:srgbClr val="4FB9AB"/>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33" name="Content Placeholder 17"/>
          <p:cNvSpPr>
            <a:spLocks noGrp="1"/>
          </p:cNvSpPr>
          <p:nvPr>
            <p:ph sz="quarter" idx="22" hasCustomPrompt="1"/>
          </p:nvPr>
        </p:nvSpPr>
        <p:spPr>
          <a:xfrm>
            <a:off x="3330130" y="3402769"/>
            <a:ext cx="2483999" cy="138500"/>
          </a:xfrm>
          <a:prstGeom prst="rect">
            <a:avLst/>
          </a:prstGeom>
        </p:spPr>
        <p:txBody>
          <a:bodyPr wrap="square" lIns="0" tIns="0" rIns="0" bIns="0">
            <a:spAutoFit/>
          </a:bodyPr>
          <a:lstStyle>
            <a:lvl1pPr marL="0" indent="0" algn="ctr">
              <a:lnSpc>
                <a:spcPct val="100000"/>
              </a:lnSpc>
              <a:buNone/>
              <a:defRPr sz="90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35" name="Content Placeholder 17"/>
          <p:cNvSpPr>
            <a:spLocks noGrp="1"/>
          </p:cNvSpPr>
          <p:nvPr>
            <p:ph sz="quarter" idx="24" hasCustomPrompt="1"/>
          </p:nvPr>
        </p:nvSpPr>
        <p:spPr>
          <a:xfrm>
            <a:off x="3330130" y="3150707"/>
            <a:ext cx="2483999" cy="161583"/>
          </a:xfrm>
          <a:prstGeom prst="rect">
            <a:avLst/>
          </a:prstGeom>
        </p:spPr>
        <p:txBody>
          <a:bodyPr wrap="square" lIns="0" tIns="0" rIns="0" bIns="0">
            <a:spAutoFit/>
          </a:bodyPr>
          <a:lstStyle>
            <a:lvl1pPr marL="0" indent="0" algn="ctr">
              <a:lnSpc>
                <a:spcPct val="100000"/>
              </a:lnSpc>
              <a:buNone/>
              <a:defRPr sz="1050" b="1" i="0" baseline="0">
                <a:solidFill>
                  <a:srgbClr val="4FB9AB"/>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36" name="Content Placeholder 17"/>
          <p:cNvSpPr>
            <a:spLocks noGrp="1"/>
          </p:cNvSpPr>
          <p:nvPr>
            <p:ph sz="quarter" idx="25" hasCustomPrompt="1"/>
          </p:nvPr>
        </p:nvSpPr>
        <p:spPr>
          <a:xfrm>
            <a:off x="6123289" y="3402769"/>
            <a:ext cx="2483999" cy="138500"/>
          </a:xfrm>
          <a:prstGeom prst="rect">
            <a:avLst/>
          </a:prstGeom>
        </p:spPr>
        <p:txBody>
          <a:bodyPr wrap="square" lIns="0" tIns="0" rIns="0" bIns="0">
            <a:spAutoFit/>
          </a:bodyPr>
          <a:lstStyle>
            <a:lvl1pPr marL="0" indent="0" algn="ctr">
              <a:lnSpc>
                <a:spcPct val="100000"/>
              </a:lnSpc>
              <a:buNone/>
              <a:defRPr sz="900" b="0" i="0" baseline="0">
                <a:solidFill>
                  <a:srgbClr val="324F82"/>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Click to add text</a:t>
            </a:r>
          </a:p>
        </p:txBody>
      </p:sp>
      <p:sp>
        <p:nvSpPr>
          <p:cNvPr id="38" name="Content Placeholder 17"/>
          <p:cNvSpPr>
            <a:spLocks noGrp="1"/>
          </p:cNvSpPr>
          <p:nvPr>
            <p:ph sz="quarter" idx="27" hasCustomPrompt="1"/>
          </p:nvPr>
        </p:nvSpPr>
        <p:spPr>
          <a:xfrm>
            <a:off x="6123289" y="3150707"/>
            <a:ext cx="2483999" cy="161583"/>
          </a:xfrm>
          <a:prstGeom prst="rect">
            <a:avLst/>
          </a:prstGeom>
        </p:spPr>
        <p:txBody>
          <a:bodyPr wrap="square" lIns="0" tIns="0" rIns="0" bIns="0">
            <a:spAutoFit/>
          </a:bodyPr>
          <a:lstStyle>
            <a:lvl1pPr marL="0" indent="0" algn="ctr">
              <a:lnSpc>
                <a:spcPct val="100000"/>
              </a:lnSpc>
              <a:buNone/>
              <a:defRPr sz="1050" b="1" i="0" baseline="0">
                <a:solidFill>
                  <a:srgbClr val="4FB9AB"/>
                </a:solidFill>
                <a:latin typeface="Verdana" charset="0"/>
                <a:ea typeface="Verdana" charset="0"/>
                <a:cs typeface="Verdana" charset="0"/>
              </a:defRPr>
            </a:lvl1pPr>
            <a:lvl2pPr marL="342900" indent="0">
              <a:buNone/>
              <a:defRPr sz="1050" b="0" i="0">
                <a:latin typeface="Verdana" charset="0"/>
                <a:ea typeface="Verdana" charset="0"/>
                <a:cs typeface="Verdana" charset="0"/>
              </a:defRPr>
            </a:lvl2pPr>
            <a:lvl3pPr marL="685800" indent="0">
              <a:buNone/>
              <a:defRPr sz="1050" b="0" i="0">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Insert Subtitle Here</a:t>
            </a:r>
          </a:p>
        </p:txBody>
      </p:sp>
      <p:sp>
        <p:nvSpPr>
          <p:cNvPr id="41" name="Picture Placeholder 3" title="Click the Icon to add your Image"/>
          <p:cNvSpPr>
            <a:spLocks noGrp="1" noChangeAspect="1"/>
          </p:cNvSpPr>
          <p:nvPr>
            <p:ph type="pic" sz="quarter" idx="28" hasCustomPrompt="1"/>
          </p:nvPr>
        </p:nvSpPr>
        <p:spPr>
          <a:xfrm>
            <a:off x="3330130" y="1507605"/>
            <a:ext cx="2477540" cy="1457377"/>
          </a:xfrm>
          <a:prstGeom prst="rect">
            <a:avLst/>
          </a:prstGeom>
          <a:solidFill>
            <a:schemeClr val="bg2"/>
          </a:solidFill>
        </p:spPr>
        <p:txBody>
          <a:bodyPr wrap="square" lIns="360000" tIns="0" rIns="360000" bIns="540000" anchor="b" anchorCtr="1">
            <a:noAutofit/>
          </a:bodyPr>
          <a:lstStyle>
            <a:lvl1pPr marL="0" indent="0" algn="ctr">
              <a:buNone/>
              <a:defRPr sz="750" b="0" i="0" baseline="0">
                <a:solidFill>
                  <a:schemeClr val="bg1">
                    <a:lumMod val="50000"/>
                  </a:schemeClr>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a:t>
            </a:r>
          </a:p>
        </p:txBody>
      </p:sp>
      <p:sp>
        <p:nvSpPr>
          <p:cNvPr id="42" name="Picture Placeholder 3" title="Click the Icon to add your Image"/>
          <p:cNvSpPr>
            <a:spLocks noGrp="1" noChangeAspect="1"/>
          </p:cNvSpPr>
          <p:nvPr>
            <p:ph type="pic" sz="quarter" idx="29" hasCustomPrompt="1"/>
          </p:nvPr>
        </p:nvSpPr>
        <p:spPr>
          <a:xfrm>
            <a:off x="6126517" y="1502484"/>
            <a:ext cx="2477540" cy="1457377"/>
          </a:xfrm>
          <a:prstGeom prst="rect">
            <a:avLst/>
          </a:prstGeom>
          <a:solidFill>
            <a:schemeClr val="bg2"/>
          </a:solidFill>
        </p:spPr>
        <p:txBody>
          <a:bodyPr wrap="square" lIns="360000" tIns="0" rIns="360000" bIns="540000" anchor="b" anchorCtr="1">
            <a:noAutofit/>
          </a:bodyPr>
          <a:lstStyle>
            <a:lvl1pPr marL="0" indent="0" algn="ctr">
              <a:buNone/>
              <a:defRPr sz="750" b="0" i="0" baseline="0">
                <a:solidFill>
                  <a:schemeClr val="bg1">
                    <a:lumMod val="50000"/>
                  </a:schemeClr>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a:t>
            </a:r>
          </a:p>
        </p:txBody>
      </p:sp>
      <p:sp>
        <p:nvSpPr>
          <p:cNvPr id="44" name="Content Placeholder 5"/>
          <p:cNvSpPr>
            <a:spLocks noGrp="1"/>
          </p:cNvSpPr>
          <p:nvPr>
            <p:ph sz="quarter" idx="10" hasCustomPrompt="1"/>
          </p:nvPr>
        </p:nvSpPr>
        <p:spPr>
          <a:xfrm>
            <a:off x="261369" y="4721227"/>
            <a:ext cx="2697956" cy="166199"/>
          </a:xfrm>
          <a:prstGeom prst="rect">
            <a:avLst/>
          </a:prstGeom>
        </p:spPr>
        <p:txBody>
          <a:bodyPr lIns="0" tIns="0" rIns="0" bIns="0">
            <a:spAutoFit/>
          </a:bodyPr>
          <a:lstStyle>
            <a:lvl1pPr marL="0" indent="0">
              <a:buNone/>
              <a:defRPr sz="1200" b="1" i="0">
                <a:solidFill>
                  <a:schemeClr val="bg1"/>
                </a:solidFill>
                <a:latin typeface="Ubuntu" charset="0"/>
                <a:ea typeface="Ubuntu" charset="0"/>
                <a:cs typeface="Ubuntu" charset="0"/>
              </a:defRPr>
            </a:lvl1pPr>
          </a:lstStyle>
          <a:p>
            <a:pPr lvl="0"/>
            <a:r>
              <a:rPr lang="en-US" dirty="0"/>
              <a:t>Insert Document Title</a:t>
            </a:r>
          </a:p>
        </p:txBody>
      </p:sp>
      <p:sp>
        <p:nvSpPr>
          <p:cNvPr id="17" name="Text Placeholder 4"/>
          <p:cNvSpPr>
            <a:spLocks noGrp="1"/>
          </p:cNvSpPr>
          <p:nvPr>
            <p:ph type="body" sz="quarter" idx="30" hasCustomPrompt="1"/>
          </p:nvPr>
        </p:nvSpPr>
        <p:spPr>
          <a:xfrm>
            <a:off x="536973" y="537163"/>
            <a:ext cx="8070056" cy="295157"/>
          </a:xfrm>
          <a:prstGeom prst="rect">
            <a:avLst/>
          </a:prstGeom>
        </p:spPr>
        <p:txBody>
          <a:bodyPr lIns="0" tIns="0" rIns="0" bIns="0"/>
          <a:lstStyle>
            <a:lvl1pPr marL="0" indent="0" algn="ctr">
              <a:buNone/>
              <a:defRPr b="1" i="0">
                <a:solidFill>
                  <a:srgbClr val="324F82"/>
                </a:solidFill>
                <a:latin typeface="Ubuntu" charset="0"/>
                <a:ea typeface="Ubuntu" charset="0"/>
                <a:cs typeface="Ubuntu" charset="0"/>
              </a:defRPr>
            </a:lvl1pPr>
          </a:lstStyle>
          <a:p>
            <a:pPr lvl="0"/>
            <a:r>
              <a:rPr lang="en-US" dirty="0"/>
              <a:t>3 Column Text &amp; Image Slide Heading</a:t>
            </a:r>
          </a:p>
        </p:txBody>
      </p:sp>
      <p:sp>
        <p:nvSpPr>
          <p:cNvPr id="19" name="Text Placeholder 4"/>
          <p:cNvSpPr>
            <a:spLocks noGrp="1"/>
          </p:cNvSpPr>
          <p:nvPr>
            <p:ph type="body" sz="quarter" idx="31" hasCustomPrompt="1"/>
          </p:nvPr>
        </p:nvSpPr>
        <p:spPr>
          <a:xfrm>
            <a:off x="536972" y="869231"/>
            <a:ext cx="8070056" cy="295157"/>
          </a:xfrm>
          <a:prstGeom prst="rect">
            <a:avLst/>
          </a:prstGeom>
        </p:spPr>
        <p:txBody>
          <a:bodyPr lIns="0" tIns="0" rIns="0" bIns="0"/>
          <a:lstStyle>
            <a:lvl1pPr marL="0" indent="0" algn="ctr">
              <a:buNone/>
              <a:defRPr b="0" i="0">
                <a:solidFill>
                  <a:srgbClr val="E03882"/>
                </a:solidFill>
                <a:latin typeface="Ubuntu" charset="0"/>
                <a:ea typeface="Ubuntu" charset="0"/>
                <a:cs typeface="Ubuntu" charset="0"/>
              </a:defRPr>
            </a:lvl1pPr>
          </a:lstStyle>
          <a:p>
            <a:pPr lvl="0"/>
            <a:r>
              <a:rPr lang="en-US" dirty="0"/>
              <a:t>Slide Subheading</a:t>
            </a:r>
          </a:p>
        </p:txBody>
      </p:sp>
    </p:spTree>
    <p:extLst>
      <p:ext uri="{BB962C8B-B14F-4D97-AF65-F5344CB8AC3E}">
        <p14:creationId xmlns:p14="http://schemas.microsoft.com/office/powerpoint/2010/main" val="6106434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16" name="Picture Placeholder 3" title="Click the Icon to add your Image"/>
          <p:cNvSpPr>
            <a:spLocks noGrp="1"/>
          </p:cNvSpPr>
          <p:nvPr>
            <p:ph type="pic" sz="quarter" idx="16" hasCustomPrompt="1"/>
          </p:nvPr>
        </p:nvSpPr>
        <p:spPr>
          <a:xfrm>
            <a:off x="0" y="0"/>
            <a:ext cx="9144000" cy="4481143"/>
          </a:xfrm>
          <a:prstGeom prst="rect">
            <a:avLst/>
          </a:prstGeom>
          <a:solidFill>
            <a:schemeClr val="bg2"/>
          </a:solidFill>
        </p:spPr>
        <p:txBody>
          <a:bodyPr wrap="square" lIns="0" tIns="0" rIns="0" bIns="1835999" anchor="b" anchorCtr="1">
            <a:noAutofit/>
          </a:bodyPr>
          <a:lstStyle>
            <a:lvl1pPr marL="0" indent="0" algn="ctr">
              <a:buNone/>
              <a:defRPr sz="900" b="0" i="0" baseline="0">
                <a:solidFill>
                  <a:schemeClr val="bg1">
                    <a:lumMod val="50000"/>
                  </a:schemeClr>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
        <p:nvSpPr>
          <p:cNvPr id="3" name="Rectangle 2"/>
          <p:cNvSpPr/>
          <p:nvPr userDrawn="1"/>
        </p:nvSpPr>
        <p:spPr>
          <a:xfrm>
            <a:off x="0" y="4465155"/>
            <a:ext cx="9144000" cy="678346"/>
          </a:xfrm>
          <a:prstGeom prst="rect">
            <a:avLst/>
          </a:prstGeom>
          <a:gradFill>
            <a:gsLst>
              <a:gs pos="10000">
                <a:srgbClr val="324F82"/>
              </a:gs>
              <a:gs pos="100000">
                <a:srgbClr val="28B8CE"/>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sp>
        <p:nvSpPr>
          <p:cNvPr id="21" name="Content Placeholder 5"/>
          <p:cNvSpPr>
            <a:spLocks noGrp="1"/>
          </p:cNvSpPr>
          <p:nvPr>
            <p:ph sz="quarter" idx="10" hasCustomPrompt="1"/>
          </p:nvPr>
        </p:nvSpPr>
        <p:spPr>
          <a:xfrm>
            <a:off x="261369" y="4721227"/>
            <a:ext cx="2697956" cy="166199"/>
          </a:xfrm>
          <a:prstGeom prst="rect">
            <a:avLst/>
          </a:prstGeom>
        </p:spPr>
        <p:txBody>
          <a:bodyPr lIns="0" tIns="0" rIns="0" bIns="0">
            <a:spAutoFit/>
          </a:bodyPr>
          <a:lstStyle>
            <a:lvl1pPr marL="0" indent="0">
              <a:buNone/>
              <a:defRPr sz="1200" b="1" i="0">
                <a:solidFill>
                  <a:schemeClr val="bg1"/>
                </a:solidFill>
                <a:latin typeface="Ubuntu" charset="0"/>
                <a:ea typeface="Ubuntu" charset="0"/>
                <a:cs typeface="Ubuntu" charset="0"/>
              </a:defRPr>
            </a:lvl1pPr>
          </a:lstStyle>
          <a:p>
            <a:pPr lvl="0"/>
            <a:r>
              <a:rPr lang="en-US" dirty="0"/>
              <a:t>Insert Document Title</a:t>
            </a:r>
          </a:p>
        </p:txBody>
      </p:sp>
    </p:spTree>
    <p:extLst>
      <p:ext uri="{BB962C8B-B14F-4D97-AF65-F5344CB8AC3E}">
        <p14:creationId xmlns:p14="http://schemas.microsoft.com/office/powerpoint/2010/main" val="34897034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Full Page Image">
    <p:spTree>
      <p:nvGrpSpPr>
        <p:cNvPr id="1" name=""/>
        <p:cNvGrpSpPr/>
        <p:nvPr/>
      </p:nvGrpSpPr>
      <p:grpSpPr>
        <a:xfrm>
          <a:off x="0" y="0"/>
          <a:ext cx="0" cy="0"/>
          <a:chOff x="0" y="0"/>
          <a:chExt cx="0" cy="0"/>
        </a:xfrm>
      </p:grpSpPr>
      <p:sp>
        <p:nvSpPr>
          <p:cNvPr id="16" name="Picture Placeholder 3" title="Click the Icon to add your Image"/>
          <p:cNvSpPr>
            <a:spLocks noGrp="1"/>
          </p:cNvSpPr>
          <p:nvPr>
            <p:ph type="pic" sz="quarter" idx="16" hasCustomPrompt="1"/>
          </p:nvPr>
        </p:nvSpPr>
        <p:spPr>
          <a:xfrm>
            <a:off x="4567030" y="0"/>
            <a:ext cx="4576970" cy="5143500"/>
          </a:xfrm>
          <a:prstGeom prst="rect">
            <a:avLst/>
          </a:prstGeom>
          <a:solidFill>
            <a:schemeClr val="bg2"/>
          </a:solidFill>
        </p:spPr>
        <p:txBody>
          <a:bodyPr wrap="square" lIns="0" tIns="0" rIns="0" bIns="1835999" anchor="b" anchorCtr="1">
            <a:noAutofit/>
          </a:bodyPr>
          <a:lstStyle>
            <a:lvl1pPr marL="0" indent="0" algn="ctr">
              <a:buNone/>
              <a:defRPr sz="900" b="0" i="0" baseline="0">
                <a:solidFill>
                  <a:schemeClr val="bg1">
                    <a:lumMod val="50000"/>
                  </a:schemeClr>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cxnSp>
        <p:nvCxnSpPr>
          <p:cNvPr id="13" name="Straight Connector 12"/>
          <p:cNvCxnSpPr/>
          <p:nvPr userDrawn="1"/>
        </p:nvCxnSpPr>
        <p:spPr>
          <a:xfrm>
            <a:off x="536714" y="1401418"/>
            <a:ext cx="648528" cy="0"/>
          </a:xfrm>
          <a:prstGeom prst="line">
            <a:avLst/>
          </a:prstGeom>
          <a:ln w="28575">
            <a:solidFill>
              <a:srgbClr val="F9C402"/>
            </a:solidFill>
          </a:ln>
        </p:spPr>
        <p:style>
          <a:lnRef idx="1">
            <a:schemeClr val="accent1"/>
          </a:lnRef>
          <a:fillRef idx="0">
            <a:schemeClr val="accent1"/>
          </a:fillRef>
          <a:effectRef idx="0">
            <a:schemeClr val="accent1"/>
          </a:effectRef>
          <a:fontRef idx="minor">
            <a:schemeClr val="tx1"/>
          </a:fontRef>
        </p:style>
      </p:cxnSp>
      <p:sp>
        <p:nvSpPr>
          <p:cNvPr id="20" name="Content Placeholder 5"/>
          <p:cNvSpPr>
            <a:spLocks noGrp="1"/>
          </p:cNvSpPr>
          <p:nvPr>
            <p:ph sz="quarter" idx="10" hasCustomPrompt="1"/>
          </p:nvPr>
        </p:nvSpPr>
        <p:spPr>
          <a:xfrm>
            <a:off x="261369" y="4721227"/>
            <a:ext cx="2697956" cy="166199"/>
          </a:xfrm>
          <a:prstGeom prst="rect">
            <a:avLst/>
          </a:prstGeom>
        </p:spPr>
        <p:txBody>
          <a:bodyPr lIns="0" tIns="0" rIns="0" bIns="0">
            <a:spAutoFit/>
          </a:bodyPr>
          <a:lstStyle>
            <a:lvl1pPr marL="0" indent="0">
              <a:buNone/>
              <a:defRPr sz="1200" b="1" i="0">
                <a:solidFill>
                  <a:srgbClr val="324F82"/>
                </a:solidFill>
                <a:latin typeface="Ubuntu" charset="0"/>
                <a:ea typeface="Ubuntu" charset="0"/>
                <a:cs typeface="Ubuntu" charset="0"/>
              </a:defRPr>
            </a:lvl1pPr>
          </a:lstStyle>
          <a:p>
            <a:pPr lvl="0"/>
            <a:r>
              <a:rPr lang="en-US" dirty="0"/>
              <a:t>Insert Document Title</a:t>
            </a:r>
          </a:p>
        </p:txBody>
      </p:sp>
      <p:sp>
        <p:nvSpPr>
          <p:cNvPr id="22" name="Rectangle 21"/>
          <p:cNvSpPr/>
          <p:nvPr userDrawn="1"/>
        </p:nvSpPr>
        <p:spPr>
          <a:xfrm>
            <a:off x="4567030" y="4360794"/>
            <a:ext cx="4576970" cy="782707"/>
          </a:xfrm>
          <a:prstGeom prst="rect">
            <a:avLst/>
          </a:prstGeom>
          <a:gradFill>
            <a:gsLst>
              <a:gs pos="100000">
                <a:srgbClr val="324F82">
                  <a:alpha val="50000"/>
                </a:srgbClr>
              </a:gs>
              <a:gs pos="0">
                <a:srgbClr val="324F82">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sp>
        <p:nvSpPr>
          <p:cNvPr id="10" name="Content Placeholder 17"/>
          <p:cNvSpPr>
            <a:spLocks noGrp="1"/>
          </p:cNvSpPr>
          <p:nvPr>
            <p:ph sz="quarter" idx="18" hasCustomPrompt="1"/>
          </p:nvPr>
        </p:nvSpPr>
        <p:spPr>
          <a:xfrm>
            <a:off x="536973" y="1625048"/>
            <a:ext cx="3493344" cy="2403478"/>
          </a:xfrm>
          <a:prstGeom prst="rect">
            <a:avLst/>
          </a:prstGeom>
        </p:spPr>
        <p:txBody>
          <a:bodyPr wrap="square" lIns="0" tIns="0" rIns="0" bIns="0">
            <a:sp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800" b="0" i="0" baseline="0">
                <a:solidFill>
                  <a:srgbClr val="324F82"/>
                </a:solidFill>
                <a:latin typeface="Verdana" charset="0"/>
                <a:ea typeface="Verdana" charset="0"/>
                <a:cs typeface="Verdana" charset="0"/>
              </a:defRPr>
            </a:lvl1pPr>
            <a:lvl2pPr marL="557213" indent="-214313">
              <a:buFont typeface="Courier New" charset="0"/>
              <a:buChar char="o"/>
              <a:defRPr sz="1350" b="0" i="0">
                <a:solidFill>
                  <a:srgbClr val="324F82"/>
                </a:solidFill>
                <a:latin typeface="Verdana" charset="0"/>
                <a:ea typeface="Verdana" charset="0"/>
                <a:cs typeface="Verdana" charset="0"/>
              </a:defRPr>
            </a:lvl2pPr>
            <a:lvl3pPr marL="900113" indent="-214313">
              <a:buFont typeface="Arial" charset="0"/>
              <a:buChar char="•"/>
              <a:defRPr sz="1200" b="0" i="0">
                <a:solidFill>
                  <a:srgbClr val="324F82"/>
                </a:solidFill>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Bullet Point Bullet Point</a:t>
            </a:r>
          </a:p>
          <a:p>
            <a:pPr lvl="1"/>
            <a:r>
              <a:rPr lang="en-US" dirty="0"/>
              <a:t>Bullet Point Bullet Point</a:t>
            </a:r>
          </a:p>
          <a:p>
            <a:pPr lvl="2"/>
            <a:r>
              <a:rPr lang="en-US" dirty="0"/>
              <a:t>Bullet Point Bullet Point</a:t>
            </a:r>
          </a:p>
          <a:p>
            <a:pPr lvl="0"/>
            <a:r>
              <a:rPr lang="en-US" dirty="0"/>
              <a:t>Bullet Point Bullet Point</a:t>
            </a:r>
          </a:p>
          <a:p>
            <a:pPr lvl="1"/>
            <a:r>
              <a:rPr lang="en-US" dirty="0"/>
              <a:t>Bullet Point Bullet Point</a:t>
            </a:r>
          </a:p>
          <a:p>
            <a:pPr lvl="2"/>
            <a:r>
              <a:rPr lang="en-US" dirty="0"/>
              <a:t>Bullet Point Bullet Point</a:t>
            </a:r>
          </a:p>
          <a:p>
            <a:pPr lvl="0"/>
            <a:r>
              <a:rPr lang="en-US" dirty="0"/>
              <a:t>Bullet Point Bullet Point</a:t>
            </a:r>
          </a:p>
          <a:p>
            <a:pPr lvl="1"/>
            <a:r>
              <a:rPr lang="en-US" dirty="0"/>
              <a:t>Bullet Point Bullet Point</a:t>
            </a:r>
          </a:p>
          <a:p>
            <a:pPr lvl="2"/>
            <a:r>
              <a:rPr lang="en-US" dirty="0"/>
              <a:t>Bullet Point Bullet Point</a:t>
            </a:r>
          </a:p>
        </p:txBody>
      </p:sp>
      <p:sp>
        <p:nvSpPr>
          <p:cNvPr id="14" name="Text Placeholder 4"/>
          <p:cNvSpPr>
            <a:spLocks noGrp="1"/>
          </p:cNvSpPr>
          <p:nvPr>
            <p:ph type="body" sz="quarter" idx="15" hasCustomPrompt="1"/>
          </p:nvPr>
        </p:nvSpPr>
        <p:spPr>
          <a:xfrm>
            <a:off x="536973" y="537163"/>
            <a:ext cx="3493345" cy="295157"/>
          </a:xfrm>
          <a:prstGeom prst="rect">
            <a:avLst/>
          </a:prstGeom>
        </p:spPr>
        <p:txBody>
          <a:bodyPr lIns="0" tIns="0" rIns="0" bIns="0"/>
          <a:lstStyle>
            <a:lvl1pPr marL="0" indent="0">
              <a:buNone/>
              <a:defRPr b="1" i="0" baseline="0">
                <a:solidFill>
                  <a:srgbClr val="324F82"/>
                </a:solidFill>
                <a:latin typeface="Ubuntu" charset="0"/>
                <a:ea typeface="Ubuntu" charset="0"/>
                <a:cs typeface="Ubuntu" charset="0"/>
              </a:defRPr>
            </a:lvl1pPr>
          </a:lstStyle>
          <a:p>
            <a:pPr lvl="0"/>
            <a:r>
              <a:rPr lang="en-US" dirty="0"/>
              <a:t>Split Image Slide Heading</a:t>
            </a:r>
          </a:p>
        </p:txBody>
      </p:sp>
      <p:sp>
        <p:nvSpPr>
          <p:cNvPr id="15" name="Text Placeholder 4"/>
          <p:cNvSpPr>
            <a:spLocks noGrp="1"/>
          </p:cNvSpPr>
          <p:nvPr>
            <p:ph type="body" sz="quarter" idx="19" hasCustomPrompt="1"/>
          </p:nvPr>
        </p:nvSpPr>
        <p:spPr>
          <a:xfrm>
            <a:off x="536972" y="869231"/>
            <a:ext cx="3493346" cy="295157"/>
          </a:xfrm>
          <a:prstGeom prst="rect">
            <a:avLst/>
          </a:prstGeom>
        </p:spPr>
        <p:txBody>
          <a:bodyPr lIns="0" tIns="0" rIns="0" bIns="0"/>
          <a:lstStyle>
            <a:lvl1pPr marL="0" indent="0">
              <a:buNone/>
              <a:defRPr b="0" i="0">
                <a:solidFill>
                  <a:srgbClr val="E03882"/>
                </a:solidFill>
                <a:latin typeface="Ubuntu" charset="0"/>
                <a:ea typeface="Ubuntu" charset="0"/>
                <a:cs typeface="Ubuntu" charset="0"/>
              </a:defRPr>
            </a:lvl1pPr>
          </a:lstStyle>
          <a:p>
            <a:pPr lvl="0"/>
            <a:r>
              <a:rPr lang="en-US" dirty="0"/>
              <a:t>Slide Subheading</a:t>
            </a:r>
          </a:p>
        </p:txBody>
      </p:sp>
    </p:spTree>
    <p:extLst>
      <p:ext uri="{BB962C8B-B14F-4D97-AF65-F5344CB8AC3E}">
        <p14:creationId xmlns:p14="http://schemas.microsoft.com/office/powerpoint/2010/main" val="37890710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Full Page Image">
    <p:spTree>
      <p:nvGrpSpPr>
        <p:cNvPr id="1" name=""/>
        <p:cNvGrpSpPr/>
        <p:nvPr/>
      </p:nvGrpSpPr>
      <p:grpSpPr>
        <a:xfrm>
          <a:off x="0" y="0"/>
          <a:ext cx="0" cy="0"/>
          <a:chOff x="0" y="0"/>
          <a:chExt cx="0" cy="0"/>
        </a:xfrm>
      </p:grpSpPr>
      <p:sp>
        <p:nvSpPr>
          <p:cNvPr id="16" name="Picture Placeholder 3" title="Click the Icon to add your Image"/>
          <p:cNvSpPr>
            <a:spLocks noGrp="1"/>
          </p:cNvSpPr>
          <p:nvPr>
            <p:ph type="pic" sz="quarter" idx="16" hasCustomPrompt="1"/>
          </p:nvPr>
        </p:nvSpPr>
        <p:spPr>
          <a:xfrm>
            <a:off x="0" y="0"/>
            <a:ext cx="4576970" cy="5143500"/>
          </a:xfrm>
          <a:prstGeom prst="rect">
            <a:avLst/>
          </a:prstGeom>
          <a:solidFill>
            <a:schemeClr val="bg2"/>
          </a:solidFill>
        </p:spPr>
        <p:txBody>
          <a:bodyPr wrap="square" lIns="0" tIns="0" rIns="0" bIns="1835999" anchor="b" anchorCtr="1">
            <a:noAutofit/>
          </a:bodyPr>
          <a:lstStyle>
            <a:lvl1pPr marL="0" indent="0" algn="ctr">
              <a:buNone/>
              <a:defRPr sz="900" b="0" i="0" baseline="0">
                <a:solidFill>
                  <a:schemeClr val="bg1">
                    <a:lumMod val="50000"/>
                  </a:schemeClr>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
        <p:nvSpPr>
          <p:cNvPr id="3" name="Rectangle 2"/>
          <p:cNvSpPr/>
          <p:nvPr userDrawn="1"/>
        </p:nvSpPr>
        <p:spPr>
          <a:xfrm>
            <a:off x="4576969" y="1"/>
            <a:ext cx="4567031" cy="5143500"/>
          </a:xfrm>
          <a:prstGeom prst="rect">
            <a:avLst/>
          </a:prstGeom>
          <a:gradFill>
            <a:gsLst>
              <a:gs pos="10000">
                <a:srgbClr val="324F82"/>
              </a:gs>
              <a:gs pos="100000">
                <a:srgbClr val="28B8CE"/>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cxnSp>
        <p:nvCxnSpPr>
          <p:cNvPr id="13" name="Straight Connector 12"/>
          <p:cNvCxnSpPr/>
          <p:nvPr userDrawn="1"/>
        </p:nvCxnSpPr>
        <p:spPr>
          <a:xfrm>
            <a:off x="5113683" y="1401418"/>
            <a:ext cx="648528" cy="0"/>
          </a:xfrm>
          <a:prstGeom prst="line">
            <a:avLst/>
          </a:prstGeom>
          <a:ln w="28575">
            <a:solidFill>
              <a:srgbClr val="E03882"/>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0" y="4360794"/>
            <a:ext cx="4576970" cy="782707"/>
          </a:xfrm>
          <a:prstGeom prst="rect">
            <a:avLst/>
          </a:prstGeom>
          <a:gradFill>
            <a:gsLst>
              <a:gs pos="100000">
                <a:schemeClr val="bg1">
                  <a:alpha val="49000"/>
                </a:schemeClr>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Content Placeholder 5"/>
          <p:cNvSpPr>
            <a:spLocks noGrp="1"/>
          </p:cNvSpPr>
          <p:nvPr>
            <p:ph sz="quarter" idx="10" hasCustomPrompt="1"/>
          </p:nvPr>
        </p:nvSpPr>
        <p:spPr>
          <a:xfrm>
            <a:off x="261369" y="4721227"/>
            <a:ext cx="2697956" cy="166199"/>
          </a:xfrm>
          <a:prstGeom prst="rect">
            <a:avLst/>
          </a:prstGeom>
        </p:spPr>
        <p:txBody>
          <a:bodyPr lIns="0" tIns="0" rIns="0" bIns="0">
            <a:spAutoFit/>
          </a:bodyPr>
          <a:lstStyle>
            <a:lvl1pPr marL="0" indent="0">
              <a:buNone/>
              <a:defRPr sz="1200" b="1" i="0">
                <a:solidFill>
                  <a:srgbClr val="324F82"/>
                </a:solidFill>
                <a:latin typeface="Ubuntu" charset="0"/>
                <a:ea typeface="Ubuntu" charset="0"/>
                <a:cs typeface="Ubuntu" charset="0"/>
              </a:defRPr>
            </a:lvl1pPr>
          </a:lstStyle>
          <a:p>
            <a:pPr lvl="0"/>
            <a:r>
              <a:rPr lang="en-US" dirty="0"/>
              <a:t>Insert Document Title</a:t>
            </a:r>
          </a:p>
        </p:txBody>
      </p:sp>
      <p:sp>
        <p:nvSpPr>
          <p:cNvPr id="15" name="Content Placeholder 17"/>
          <p:cNvSpPr>
            <a:spLocks noGrp="1"/>
          </p:cNvSpPr>
          <p:nvPr>
            <p:ph sz="quarter" idx="18" hasCustomPrompt="1"/>
          </p:nvPr>
        </p:nvSpPr>
        <p:spPr>
          <a:xfrm>
            <a:off x="5113942" y="1621988"/>
            <a:ext cx="3493344" cy="2403478"/>
          </a:xfrm>
          <a:prstGeom prst="rect">
            <a:avLst/>
          </a:prstGeom>
        </p:spPr>
        <p:txBody>
          <a:bodyPr wrap="square" lIns="0" tIns="0" rIns="0" bIns="0">
            <a:spAutoFit/>
          </a:bodyPr>
          <a:lstStyle>
            <a:lvl1pPr marL="214313" marR="0" indent="-214313" algn="l" defTabSz="685800" rtl="0" eaLnBrk="1" fontAlgn="auto" latinLnBrk="0" hangingPunct="1">
              <a:lnSpc>
                <a:spcPct val="100000"/>
              </a:lnSpc>
              <a:spcBef>
                <a:spcPts val="750"/>
              </a:spcBef>
              <a:spcAft>
                <a:spcPts val="0"/>
              </a:spcAft>
              <a:buClrTx/>
              <a:buSzTx/>
              <a:buFont typeface="Arial" charset="0"/>
              <a:buChar char="•"/>
              <a:tabLst/>
              <a:defRPr sz="1800" b="0" i="0" baseline="0">
                <a:solidFill>
                  <a:schemeClr val="bg1"/>
                </a:solidFill>
                <a:latin typeface="Verdana" charset="0"/>
                <a:ea typeface="Verdana" charset="0"/>
                <a:cs typeface="Verdana" charset="0"/>
              </a:defRPr>
            </a:lvl1pPr>
            <a:lvl2pPr marL="557213" indent="-214313">
              <a:buFont typeface="Courier New" charset="0"/>
              <a:buChar char="o"/>
              <a:defRPr sz="1350" b="0" i="0">
                <a:solidFill>
                  <a:schemeClr val="bg1"/>
                </a:solidFill>
                <a:latin typeface="Verdana" charset="0"/>
                <a:ea typeface="Verdana" charset="0"/>
                <a:cs typeface="Verdana" charset="0"/>
              </a:defRPr>
            </a:lvl2pPr>
            <a:lvl3pPr marL="900113" indent="-214313">
              <a:buFont typeface="Arial" charset="0"/>
              <a:buChar char="•"/>
              <a:defRPr sz="1200" b="0" i="0">
                <a:solidFill>
                  <a:schemeClr val="bg1"/>
                </a:solidFill>
                <a:latin typeface="Verdana" charset="0"/>
                <a:ea typeface="Verdana" charset="0"/>
                <a:cs typeface="Verdana" charset="0"/>
              </a:defRPr>
            </a:lvl3pPr>
            <a:lvl4pPr marL="1028700" indent="0">
              <a:buNone/>
              <a:defRPr sz="1050" b="0" i="0">
                <a:latin typeface="Verdana" charset="0"/>
                <a:ea typeface="Verdana" charset="0"/>
                <a:cs typeface="Verdana" charset="0"/>
              </a:defRPr>
            </a:lvl4pPr>
            <a:lvl5pPr marL="1371600" indent="0">
              <a:buNone/>
              <a:defRPr sz="1050" b="0" i="0">
                <a:latin typeface="Verdana" charset="0"/>
                <a:ea typeface="Verdana" charset="0"/>
                <a:cs typeface="Verdana" charset="0"/>
              </a:defRPr>
            </a:lvl5pPr>
          </a:lstStyle>
          <a:p>
            <a:pPr lvl="0"/>
            <a:r>
              <a:rPr lang="en-US" dirty="0"/>
              <a:t>Bullet Point Bullet Point</a:t>
            </a:r>
          </a:p>
          <a:p>
            <a:pPr lvl="1"/>
            <a:r>
              <a:rPr lang="en-US" dirty="0"/>
              <a:t>Bullet Point Bullet Point</a:t>
            </a:r>
          </a:p>
          <a:p>
            <a:pPr lvl="2"/>
            <a:r>
              <a:rPr lang="en-US" dirty="0"/>
              <a:t>Bullet Point Bullet Point</a:t>
            </a:r>
          </a:p>
          <a:p>
            <a:pPr lvl="0"/>
            <a:r>
              <a:rPr lang="en-US" dirty="0"/>
              <a:t>Bullet Point Bullet Point</a:t>
            </a:r>
          </a:p>
          <a:p>
            <a:pPr lvl="1"/>
            <a:r>
              <a:rPr lang="en-US" dirty="0"/>
              <a:t>Bullet Point Bullet Point</a:t>
            </a:r>
          </a:p>
          <a:p>
            <a:pPr lvl="2"/>
            <a:r>
              <a:rPr lang="en-US" dirty="0"/>
              <a:t>Bullet Point Bullet Point</a:t>
            </a:r>
          </a:p>
          <a:p>
            <a:pPr lvl="0"/>
            <a:r>
              <a:rPr lang="en-US" dirty="0"/>
              <a:t>Bullet Point Bullet Point</a:t>
            </a:r>
          </a:p>
          <a:p>
            <a:pPr lvl="1"/>
            <a:r>
              <a:rPr lang="en-US" dirty="0"/>
              <a:t>Bullet Point Bullet Point</a:t>
            </a:r>
          </a:p>
          <a:p>
            <a:pPr lvl="2"/>
            <a:r>
              <a:rPr lang="en-US" dirty="0"/>
              <a:t>Bullet Point Bullet Point</a:t>
            </a:r>
          </a:p>
        </p:txBody>
      </p:sp>
      <p:sp>
        <p:nvSpPr>
          <p:cNvPr id="14" name="Text Placeholder 4"/>
          <p:cNvSpPr>
            <a:spLocks noGrp="1"/>
          </p:cNvSpPr>
          <p:nvPr>
            <p:ph type="body" sz="quarter" idx="15" hasCustomPrompt="1"/>
          </p:nvPr>
        </p:nvSpPr>
        <p:spPr>
          <a:xfrm>
            <a:off x="5113683" y="537163"/>
            <a:ext cx="3493345" cy="295157"/>
          </a:xfrm>
          <a:prstGeom prst="rect">
            <a:avLst/>
          </a:prstGeom>
        </p:spPr>
        <p:txBody>
          <a:bodyPr lIns="0" tIns="0" rIns="0" bIns="0"/>
          <a:lstStyle>
            <a:lvl1pPr marL="0" indent="0">
              <a:buNone/>
              <a:defRPr b="1" i="0" baseline="0">
                <a:solidFill>
                  <a:schemeClr val="bg1"/>
                </a:solidFill>
                <a:latin typeface="Ubuntu" charset="0"/>
                <a:ea typeface="Ubuntu" charset="0"/>
                <a:cs typeface="Ubuntu" charset="0"/>
              </a:defRPr>
            </a:lvl1pPr>
          </a:lstStyle>
          <a:p>
            <a:pPr lvl="0"/>
            <a:r>
              <a:rPr lang="en-US" dirty="0"/>
              <a:t>Split Image Slide Heading</a:t>
            </a:r>
          </a:p>
        </p:txBody>
      </p:sp>
      <p:sp>
        <p:nvSpPr>
          <p:cNvPr id="19" name="Text Placeholder 4"/>
          <p:cNvSpPr>
            <a:spLocks noGrp="1"/>
          </p:cNvSpPr>
          <p:nvPr>
            <p:ph type="body" sz="quarter" idx="19" hasCustomPrompt="1"/>
          </p:nvPr>
        </p:nvSpPr>
        <p:spPr>
          <a:xfrm>
            <a:off x="5113683" y="869231"/>
            <a:ext cx="3493346" cy="295157"/>
          </a:xfrm>
          <a:prstGeom prst="rect">
            <a:avLst/>
          </a:prstGeom>
        </p:spPr>
        <p:txBody>
          <a:bodyPr lIns="0" tIns="0" rIns="0" bIns="0"/>
          <a:lstStyle>
            <a:lvl1pPr marL="0" indent="0">
              <a:buNone/>
              <a:defRPr b="0" i="0">
                <a:solidFill>
                  <a:srgbClr val="F9C402"/>
                </a:solidFill>
                <a:latin typeface="Ubuntu" charset="0"/>
                <a:ea typeface="Ubuntu" charset="0"/>
                <a:cs typeface="Ubuntu" charset="0"/>
              </a:defRPr>
            </a:lvl1pPr>
          </a:lstStyle>
          <a:p>
            <a:pPr lvl="0"/>
            <a:r>
              <a:rPr lang="en-US" dirty="0"/>
              <a:t>Slide Subheading</a:t>
            </a:r>
          </a:p>
        </p:txBody>
      </p:sp>
    </p:spTree>
    <p:extLst>
      <p:ext uri="{BB962C8B-B14F-4D97-AF65-F5344CB8AC3E}">
        <p14:creationId xmlns:p14="http://schemas.microsoft.com/office/powerpoint/2010/main" val="14919802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Rectangle 2"/>
          <p:cNvSpPr/>
          <p:nvPr userDrawn="1"/>
        </p:nvSpPr>
        <p:spPr>
          <a:xfrm>
            <a:off x="0" y="4465155"/>
            <a:ext cx="9144000" cy="678346"/>
          </a:xfrm>
          <a:prstGeom prst="rect">
            <a:avLst/>
          </a:prstGeom>
          <a:gradFill>
            <a:gsLst>
              <a:gs pos="10000">
                <a:srgbClr val="324F82"/>
              </a:gs>
              <a:gs pos="100000">
                <a:srgbClr val="28B8CE"/>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sp>
        <p:nvSpPr>
          <p:cNvPr id="8" name="Content Placeholder 5"/>
          <p:cNvSpPr>
            <a:spLocks noGrp="1"/>
          </p:cNvSpPr>
          <p:nvPr>
            <p:ph sz="quarter" idx="10" hasCustomPrompt="1"/>
          </p:nvPr>
        </p:nvSpPr>
        <p:spPr>
          <a:xfrm>
            <a:off x="261369" y="4721227"/>
            <a:ext cx="2697956" cy="166199"/>
          </a:xfrm>
          <a:prstGeom prst="rect">
            <a:avLst/>
          </a:prstGeom>
        </p:spPr>
        <p:txBody>
          <a:bodyPr lIns="0" tIns="0" rIns="0" bIns="0">
            <a:spAutoFit/>
          </a:bodyPr>
          <a:lstStyle>
            <a:lvl1pPr marL="0" indent="0">
              <a:buNone/>
              <a:defRPr sz="1200" b="1" i="0">
                <a:solidFill>
                  <a:schemeClr val="bg1"/>
                </a:solidFill>
                <a:latin typeface="Ubuntu" charset="0"/>
                <a:ea typeface="Ubuntu" charset="0"/>
                <a:cs typeface="Ubuntu" charset="0"/>
              </a:defRPr>
            </a:lvl1pPr>
          </a:lstStyle>
          <a:p>
            <a:pPr lvl="0"/>
            <a:r>
              <a:rPr lang="en-US" dirty="0"/>
              <a:t>Insert Document Title</a:t>
            </a:r>
          </a:p>
        </p:txBody>
      </p:sp>
    </p:spTree>
    <p:extLst>
      <p:ext uri="{BB962C8B-B14F-4D97-AF65-F5344CB8AC3E}">
        <p14:creationId xmlns:p14="http://schemas.microsoft.com/office/powerpoint/2010/main" val="38422132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pter Slide">
    <p:bg>
      <p:bgPr>
        <a:gradFill flip="none" rotWithShape="1">
          <a:gsLst>
            <a:gs pos="10000">
              <a:srgbClr val="324F82"/>
            </a:gs>
            <a:gs pos="100000">
              <a:srgbClr val="28B8CE"/>
            </a:gs>
          </a:gsLst>
          <a:lin ang="18900000" scaled="1"/>
          <a:tileRect/>
        </a:gradFill>
        <a:effectLst/>
      </p:bgPr>
    </p:bg>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536713" y="536713"/>
            <a:ext cx="8070575" cy="4050957"/>
          </a:xfrm>
          <a:prstGeom prst="rect">
            <a:avLst/>
          </a:prstGeom>
        </p:spPr>
        <p:txBody>
          <a:bodyPr wrap="none" lIns="0" tIns="0" rIns="0" bIns="0" anchor="ctr" anchorCtr="1">
            <a:noAutofit/>
          </a:bodyPr>
          <a:lstStyle>
            <a:lvl1pPr algn="ctr">
              <a:defRPr sz="4500" b="1" i="0" baseline="0">
                <a:solidFill>
                  <a:schemeClr val="bg1"/>
                </a:solidFill>
                <a:latin typeface="Ubuntu" charset="0"/>
                <a:ea typeface="Ubuntu" charset="0"/>
                <a:cs typeface="Ubuntu" charset="0"/>
              </a:defRPr>
            </a:lvl1pPr>
          </a:lstStyle>
          <a:p>
            <a:r>
              <a:rPr lang="en-US" dirty="0"/>
              <a:t>Chapter/Slide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spTree>
    <p:extLst>
      <p:ext uri="{BB962C8B-B14F-4D97-AF65-F5344CB8AC3E}">
        <p14:creationId xmlns:p14="http://schemas.microsoft.com/office/powerpoint/2010/main" val="40064241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con Chapter Slide">
    <p:bg>
      <p:bgPr>
        <a:gradFill flip="none" rotWithShape="1">
          <a:gsLst>
            <a:gs pos="10000">
              <a:srgbClr val="324F82"/>
            </a:gs>
            <a:gs pos="100000">
              <a:srgbClr val="28B8CE"/>
            </a:gs>
          </a:gsLst>
          <a:lin ang="18900000" scaled="1"/>
          <a:tileRect/>
        </a:gradFill>
        <a:effectLst/>
      </p:bgPr>
    </p:bg>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536713" y="1543051"/>
            <a:ext cx="8070575" cy="3044619"/>
          </a:xfrm>
          <a:prstGeom prst="rect">
            <a:avLst/>
          </a:prstGeom>
        </p:spPr>
        <p:txBody>
          <a:bodyPr wrap="none" lIns="0" tIns="0" rIns="0" bIns="0" anchor="ctr" anchorCtr="1">
            <a:noAutofit/>
          </a:bodyPr>
          <a:lstStyle>
            <a:lvl1pPr algn="ctr">
              <a:defRPr sz="4500" b="1" i="0" baseline="0">
                <a:solidFill>
                  <a:schemeClr val="bg1"/>
                </a:solidFill>
                <a:latin typeface="Ubuntu" charset="0"/>
                <a:ea typeface="Ubuntu" charset="0"/>
                <a:cs typeface="Ubuntu" charset="0"/>
              </a:defRPr>
            </a:lvl1pPr>
          </a:lstStyle>
          <a:p>
            <a:r>
              <a:rPr lang="en-US" dirty="0"/>
              <a:t>Icon Chapter Slide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sp>
        <p:nvSpPr>
          <p:cNvPr id="4" name="Picture Placeholder 3" title="Click the Icon to add your Image"/>
          <p:cNvSpPr>
            <a:spLocks noGrp="1" noChangeAspect="1"/>
          </p:cNvSpPr>
          <p:nvPr>
            <p:ph type="pic" sz="quarter" idx="16" hasCustomPrompt="1"/>
          </p:nvPr>
        </p:nvSpPr>
        <p:spPr>
          <a:xfrm>
            <a:off x="4072559" y="1543050"/>
            <a:ext cx="998882" cy="998882"/>
          </a:xfrm>
          <a:prstGeom prst="rect">
            <a:avLst/>
          </a:prstGeom>
          <a:noFill/>
        </p:spPr>
        <p:txBody>
          <a:bodyPr wrap="square" lIns="0" tIns="0" rIns="0" bIns="540000" anchor="b" anchorCtr="1">
            <a:noAutofit/>
          </a:bodyPr>
          <a:lstStyle>
            <a:lvl1pPr marL="0" indent="0" algn="ctr">
              <a:buNone/>
              <a:defRPr sz="900" b="0" i="0" baseline="0">
                <a:solidFill>
                  <a:schemeClr val="bg1"/>
                </a:solidFill>
                <a:latin typeface="Verdana" charset="0"/>
                <a:ea typeface="Verdana" charset="0"/>
                <a:cs typeface="Verdana"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the icon to add your image </a:t>
            </a:r>
          </a:p>
        </p:txBody>
      </p:sp>
    </p:spTree>
    <p:extLst>
      <p:ext uri="{BB962C8B-B14F-4D97-AF65-F5344CB8AC3E}">
        <p14:creationId xmlns:p14="http://schemas.microsoft.com/office/powerpoint/2010/main" val="22661256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ny questions?">
    <p:bg>
      <p:bgPr>
        <a:gradFill flip="none" rotWithShape="1">
          <a:gsLst>
            <a:gs pos="10000">
              <a:srgbClr val="324F82"/>
            </a:gs>
            <a:gs pos="100000">
              <a:srgbClr val="28B8CE"/>
            </a:gs>
          </a:gsLst>
          <a:lin ang="189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sp>
        <p:nvSpPr>
          <p:cNvPr id="2" name="TextBox 1"/>
          <p:cNvSpPr txBox="1"/>
          <p:nvPr userDrawn="1"/>
        </p:nvSpPr>
        <p:spPr>
          <a:xfrm>
            <a:off x="536713" y="2486711"/>
            <a:ext cx="8073059" cy="1107996"/>
          </a:xfrm>
          <a:prstGeom prst="rect">
            <a:avLst/>
          </a:prstGeom>
          <a:noFill/>
        </p:spPr>
        <p:txBody>
          <a:bodyPr wrap="square" rtlCol="0">
            <a:spAutoFit/>
          </a:bodyPr>
          <a:lstStyle/>
          <a:p>
            <a:pPr algn="ctr"/>
            <a:r>
              <a:rPr lang="en-US" sz="3300" b="1" i="0" dirty="0">
                <a:solidFill>
                  <a:schemeClr val="bg1"/>
                </a:solidFill>
                <a:latin typeface="Ubuntu" charset="0"/>
                <a:ea typeface="Ubuntu" charset="0"/>
                <a:cs typeface="Ubuntu" charset="0"/>
              </a:rPr>
              <a:t>Thank</a:t>
            </a:r>
            <a:r>
              <a:rPr lang="en-US" sz="3300" b="1" i="0" baseline="0" dirty="0">
                <a:solidFill>
                  <a:schemeClr val="bg1"/>
                </a:solidFill>
                <a:latin typeface="Ubuntu" charset="0"/>
                <a:ea typeface="Ubuntu" charset="0"/>
                <a:cs typeface="Ubuntu" charset="0"/>
              </a:rPr>
              <a:t> you for listening.</a:t>
            </a:r>
          </a:p>
          <a:p>
            <a:pPr algn="ctr"/>
            <a:r>
              <a:rPr lang="en-US" sz="3300" b="1" i="0" baseline="0" dirty="0">
                <a:solidFill>
                  <a:schemeClr val="bg1"/>
                </a:solidFill>
                <a:latin typeface="Ubuntu" charset="0"/>
                <a:ea typeface="Ubuntu" charset="0"/>
                <a:cs typeface="Ubuntu" charset="0"/>
              </a:rPr>
              <a:t> Any questions?</a:t>
            </a:r>
            <a:endParaRPr lang="en-US" sz="3300" b="1" i="0" dirty="0">
              <a:solidFill>
                <a:schemeClr val="bg1"/>
              </a:solidFill>
              <a:latin typeface="Ubuntu" charset="0"/>
              <a:ea typeface="Ubuntu" charset="0"/>
              <a:cs typeface="Ubuntu"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19792" y="1326874"/>
            <a:ext cx="1288415" cy="1056963"/>
          </a:xfrm>
          <a:prstGeom prst="rect">
            <a:avLst/>
          </a:prstGeom>
        </p:spPr>
      </p:pic>
    </p:spTree>
    <p:extLst>
      <p:ext uri="{BB962C8B-B14F-4D97-AF65-F5344CB8AC3E}">
        <p14:creationId xmlns:p14="http://schemas.microsoft.com/office/powerpoint/2010/main" val="1113818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5A8E6-7811-470F-828F-E0A2F7865024}" type="datetimeFigureOut">
              <a:rPr lang="en-GB" smtClean="0"/>
              <a:t>28/09/2023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B417106-3069-4402-9528-FB2BD2A06A17}" type="slidenum">
              <a:rPr lang="en-GB" smtClean="0"/>
              <a:t>‹#›</a:t>
            </a:fld>
            <a:endParaRPr lang="en-GB"/>
          </a:p>
        </p:txBody>
      </p:sp>
    </p:spTree>
    <p:extLst>
      <p:ext uri="{BB962C8B-B14F-4D97-AF65-F5344CB8AC3E}">
        <p14:creationId xmlns:p14="http://schemas.microsoft.com/office/powerpoint/2010/main" val="3268416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3" name="Rectangle 2"/>
          <p:cNvSpPr/>
          <p:nvPr userDrawn="1"/>
        </p:nvSpPr>
        <p:spPr>
          <a:xfrm>
            <a:off x="0" y="4465155"/>
            <a:ext cx="9144000" cy="678346"/>
          </a:xfrm>
          <a:prstGeom prst="rect">
            <a:avLst/>
          </a:prstGeom>
          <a:gradFill>
            <a:gsLst>
              <a:gs pos="10000">
                <a:srgbClr val="324F82"/>
              </a:gs>
              <a:gs pos="100000">
                <a:srgbClr val="28B8CE"/>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7624" y="4587670"/>
            <a:ext cx="1565867" cy="449303"/>
          </a:xfrm>
          <a:prstGeom prst="rect">
            <a:avLst/>
          </a:prstGeom>
        </p:spPr>
      </p:pic>
      <p:sp>
        <p:nvSpPr>
          <p:cNvPr id="8" name="Chart Placeholder 7"/>
          <p:cNvSpPr>
            <a:spLocks noGrp="1"/>
          </p:cNvSpPr>
          <p:nvPr>
            <p:ph type="chart" sz="quarter" idx="14" hasCustomPrompt="1"/>
          </p:nvPr>
        </p:nvSpPr>
        <p:spPr>
          <a:xfrm>
            <a:off x="536973" y="1378744"/>
            <a:ext cx="8070056" cy="2802731"/>
          </a:xfrm>
          <a:prstGeom prst="rect">
            <a:avLst/>
          </a:prstGeom>
        </p:spPr>
        <p:txBody>
          <a:bodyPr anchor="b" anchorCtr="1"/>
          <a:lstStyle>
            <a:lvl1pPr marL="0" indent="0">
              <a:buNone/>
              <a:defRPr sz="1050" b="0" i="0" baseline="0">
                <a:solidFill>
                  <a:srgbClr val="324F82"/>
                </a:solidFill>
                <a:latin typeface="Ubuntu Light" charset="0"/>
                <a:ea typeface="Ubuntu Light" charset="0"/>
                <a:cs typeface="Ubuntu Light" charset="0"/>
              </a:defRPr>
            </a:lvl1pPr>
          </a:lstStyle>
          <a:p>
            <a:r>
              <a:rPr lang="en-US" dirty="0"/>
              <a:t>Click the icon to start building your chart</a:t>
            </a:r>
          </a:p>
        </p:txBody>
      </p:sp>
      <p:sp>
        <p:nvSpPr>
          <p:cNvPr id="10" name="Content Placeholder 5"/>
          <p:cNvSpPr>
            <a:spLocks noGrp="1"/>
          </p:cNvSpPr>
          <p:nvPr>
            <p:ph sz="quarter" idx="10" hasCustomPrompt="1"/>
          </p:nvPr>
        </p:nvSpPr>
        <p:spPr>
          <a:xfrm>
            <a:off x="261369" y="4721227"/>
            <a:ext cx="2697956" cy="166199"/>
          </a:xfrm>
          <a:prstGeom prst="rect">
            <a:avLst/>
          </a:prstGeom>
        </p:spPr>
        <p:txBody>
          <a:bodyPr lIns="0" tIns="0" rIns="0" bIns="0">
            <a:spAutoFit/>
          </a:bodyPr>
          <a:lstStyle>
            <a:lvl1pPr marL="0" indent="0">
              <a:buNone/>
              <a:defRPr sz="1200" b="1" i="0">
                <a:solidFill>
                  <a:schemeClr val="bg1"/>
                </a:solidFill>
                <a:latin typeface="Ubuntu" charset="0"/>
                <a:ea typeface="Ubuntu" charset="0"/>
                <a:cs typeface="Ubuntu" charset="0"/>
              </a:defRPr>
            </a:lvl1pPr>
          </a:lstStyle>
          <a:p>
            <a:pPr lvl="0"/>
            <a:r>
              <a:rPr lang="en-US" dirty="0"/>
              <a:t>Insert Document Title</a:t>
            </a:r>
          </a:p>
        </p:txBody>
      </p:sp>
      <p:sp>
        <p:nvSpPr>
          <p:cNvPr id="9" name="Text Placeholder 4"/>
          <p:cNvSpPr>
            <a:spLocks noGrp="1"/>
          </p:cNvSpPr>
          <p:nvPr>
            <p:ph type="body" sz="quarter" idx="15" hasCustomPrompt="1"/>
          </p:nvPr>
        </p:nvSpPr>
        <p:spPr>
          <a:xfrm>
            <a:off x="536973" y="537163"/>
            <a:ext cx="8070056" cy="295157"/>
          </a:xfrm>
          <a:prstGeom prst="rect">
            <a:avLst/>
          </a:prstGeom>
        </p:spPr>
        <p:txBody>
          <a:bodyPr lIns="0" tIns="0" rIns="0" bIns="0"/>
          <a:lstStyle>
            <a:lvl1pPr marL="0" indent="0" algn="ctr">
              <a:buNone/>
              <a:defRPr b="1" i="0">
                <a:solidFill>
                  <a:srgbClr val="324F82"/>
                </a:solidFill>
                <a:latin typeface="Ubuntu" charset="0"/>
                <a:ea typeface="Ubuntu" charset="0"/>
                <a:cs typeface="Ubuntu" charset="0"/>
              </a:defRPr>
            </a:lvl1pPr>
          </a:lstStyle>
          <a:p>
            <a:pPr lvl="0"/>
            <a:r>
              <a:rPr lang="en-US" dirty="0"/>
              <a:t>Chart Slide Heading</a:t>
            </a:r>
          </a:p>
        </p:txBody>
      </p:sp>
      <p:sp>
        <p:nvSpPr>
          <p:cNvPr id="11" name="Text Placeholder 4"/>
          <p:cNvSpPr>
            <a:spLocks noGrp="1"/>
          </p:cNvSpPr>
          <p:nvPr>
            <p:ph type="body" sz="quarter" idx="16" hasCustomPrompt="1"/>
          </p:nvPr>
        </p:nvSpPr>
        <p:spPr>
          <a:xfrm>
            <a:off x="536972" y="869231"/>
            <a:ext cx="8070056" cy="295157"/>
          </a:xfrm>
          <a:prstGeom prst="rect">
            <a:avLst/>
          </a:prstGeom>
        </p:spPr>
        <p:txBody>
          <a:bodyPr lIns="0" tIns="0" rIns="0" bIns="0"/>
          <a:lstStyle>
            <a:lvl1pPr marL="0" indent="0" algn="ctr">
              <a:buNone/>
              <a:defRPr b="0" i="0">
                <a:solidFill>
                  <a:srgbClr val="E03882"/>
                </a:solidFill>
                <a:latin typeface="Ubuntu" charset="0"/>
                <a:ea typeface="Ubuntu" charset="0"/>
                <a:cs typeface="Ubuntu" charset="0"/>
              </a:defRPr>
            </a:lvl1pPr>
          </a:lstStyle>
          <a:p>
            <a:pPr lvl="0"/>
            <a:r>
              <a:rPr lang="en-US" dirty="0"/>
              <a:t>Slide Subheading</a:t>
            </a:r>
          </a:p>
        </p:txBody>
      </p:sp>
    </p:spTree>
    <p:extLst>
      <p:ext uri="{BB962C8B-B14F-4D97-AF65-F5344CB8AC3E}">
        <p14:creationId xmlns:p14="http://schemas.microsoft.com/office/powerpoint/2010/main" val="20002842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6.xml"/><Relationship Id="rId7" Type="http://schemas.openxmlformats.org/officeDocument/2006/relationships/image" Target="../media/image5.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4.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6.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urve.png"/>
          <p:cNvPicPr>
            <a:picLocks noChangeAspect="1"/>
          </p:cNvPicPr>
          <p:nvPr userDrawn="1"/>
        </p:nvPicPr>
        <p:blipFill rotWithShape="1">
          <a:blip r:embed="rId4">
            <a:alphaModFix amt="26000"/>
            <a:extLst>
              <a:ext uri="{28A0092B-C50C-407E-A947-70E740481C1C}">
                <a14:useLocalDpi xmlns:a14="http://schemas.microsoft.com/office/drawing/2010/main" val="0"/>
              </a:ext>
            </a:extLst>
          </a:blip>
          <a:srcRect b="19626"/>
          <a:stretch/>
        </p:blipFill>
        <p:spPr>
          <a:xfrm>
            <a:off x="0" y="2855707"/>
            <a:ext cx="9144000" cy="2287793"/>
          </a:xfrm>
          <a:prstGeom prst="rect">
            <a:avLst/>
          </a:prstGeom>
        </p:spPr>
      </p:pic>
      <p:sp>
        <p:nvSpPr>
          <p:cNvPr id="2" name="Title Placeholder 1"/>
          <p:cNvSpPr>
            <a:spLocks noGrp="1"/>
          </p:cNvSpPr>
          <p:nvPr>
            <p:ph type="title"/>
          </p:nvPr>
        </p:nvSpPr>
        <p:spPr>
          <a:xfrm>
            <a:off x="457200" y="205979"/>
            <a:ext cx="7391400" cy="85725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rgbClr val="FFFFFF"/>
                </a:solidFill>
                <a:latin typeface="Arial"/>
                <a:cs typeface="Arial"/>
              </a:defRPr>
            </a:lvl1pPr>
          </a:lstStyle>
          <a:p>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rgbClr val="FFFFFF"/>
                </a:solidFill>
                <a:latin typeface="Arial"/>
                <a:cs typeface="Arial"/>
              </a:defRPr>
            </a:lvl1pPr>
          </a:lstStyle>
          <a:p>
            <a:fld id="{34AFA7FE-CD8C-F049-A609-816E200170F9}" type="slidenum">
              <a:rPr lang="en-US" smtClean="0"/>
              <a:pPr/>
              <a:t>‹#›</a:t>
            </a:fld>
            <a:endParaRPr lang="en-US" dirty="0"/>
          </a:p>
        </p:txBody>
      </p:sp>
      <p:cxnSp>
        <p:nvCxnSpPr>
          <p:cNvPr id="9" name="Straight Connector 8"/>
          <p:cNvCxnSpPr/>
          <p:nvPr userDrawn="1"/>
        </p:nvCxnSpPr>
        <p:spPr>
          <a:xfrm>
            <a:off x="457200" y="1075264"/>
            <a:ext cx="8686800" cy="0"/>
          </a:xfrm>
          <a:prstGeom prst="line">
            <a:avLst/>
          </a:prstGeom>
          <a:ln w="12700" cmpd="sng">
            <a:solidFill>
              <a:srgbClr val="007CBD"/>
            </a:solidFill>
          </a:ln>
          <a:effectLst/>
        </p:spPr>
        <p:style>
          <a:lnRef idx="2">
            <a:schemeClr val="accent1"/>
          </a:lnRef>
          <a:fillRef idx="0">
            <a:schemeClr val="accent1"/>
          </a:fillRef>
          <a:effectRef idx="1">
            <a:schemeClr val="accent1"/>
          </a:effectRef>
          <a:fontRef idx="minor">
            <a:schemeClr val="tx1"/>
          </a:fontRef>
        </p:style>
      </p:cxnSp>
      <p:pic>
        <p:nvPicPr>
          <p:cNvPr id="10" name="Picture 9" descr="fph_vertical_blue_rgb.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34867" y="205979"/>
            <a:ext cx="651933" cy="808993"/>
          </a:xfrm>
          <a:prstGeom prst="rect">
            <a:avLst/>
          </a:prstGeom>
        </p:spPr>
      </p:pic>
    </p:spTree>
    <p:extLst>
      <p:ext uri="{BB962C8B-B14F-4D97-AF65-F5344CB8AC3E}">
        <p14:creationId xmlns:p14="http://schemas.microsoft.com/office/powerpoint/2010/main" val="1218161115"/>
      </p:ext>
    </p:extLst>
  </p:cSld>
  <p:clrMap bg1="lt1" tx1="dk1" bg2="lt2" tx2="dk2" accent1="accent1" accent2="accent2" accent3="accent3" accent4="accent4" accent5="accent5" accent6="accent6" hlink="hlink" folHlink="folHlink"/>
  <p:sldLayoutIdLst>
    <p:sldLayoutId id="2147483650" r:id="rId1"/>
    <p:sldLayoutId id="2147483651" r:id="rId2"/>
  </p:sldLayoutIdLst>
  <p:hf hdr="0" ftr="0"/>
  <p:txStyles>
    <p:titleStyle>
      <a:lvl1pPr algn="l" defTabSz="457200" rtl="0" eaLnBrk="1" latinLnBrk="0" hangingPunct="1">
        <a:spcBef>
          <a:spcPct val="0"/>
        </a:spcBef>
        <a:buNone/>
        <a:defRPr sz="2800" kern="1200">
          <a:solidFill>
            <a:srgbClr val="27279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5A8E6-7811-470F-828F-E0A2F7865024}" type="datetimeFigureOut">
              <a:rPr lang="en-GB" smtClean="0"/>
              <a:t>28/09/2023</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B417106-3069-4402-9528-FB2BD2A06A17}" type="slidenum">
              <a:rPr lang="en-GB" smtClean="0"/>
              <a:t>‹#›</a:t>
            </a:fld>
            <a:endParaRPr lang="en-GB"/>
          </a:p>
        </p:txBody>
      </p:sp>
    </p:spTree>
    <p:extLst>
      <p:ext uri="{BB962C8B-B14F-4D97-AF65-F5344CB8AC3E}">
        <p14:creationId xmlns:p14="http://schemas.microsoft.com/office/powerpoint/2010/main" val="295293488"/>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38125" y="4666922"/>
            <a:ext cx="8668027" cy="0"/>
          </a:xfrm>
          <a:custGeom>
            <a:avLst/>
            <a:gdLst/>
            <a:ahLst/>
            <a:cxnLst/>
            <a:rect l="l" t="t" r="r" b="b"/>
            <a:pathLst>
              <a:path w="19057620">
                <a:moveTo>
                  <a:pt x="0" y="0"/>
                </a:moveTo>
                <a:lnTo>
                  <a:pt x="19057011" y="0"/>
                </a:lnTo>
              </a:path>
            </a:pathLst>
          </a:custGeom>
          <a:ln w="5235">
            <a:solidFill>
              <a:srgbClr val="000000"/>
            </a:solidFill>
          </a:ln>
        </p:spPr>
        <p:txBody>
          <a:bodyPr wrap="square" lIns="0" tIns="0" rIns="0" bIns="0" rtlCol="0"/>
          <a:lstStyle/>
          <a:p>
            <a:endParaRPr sz="819"/>
          </a:p>
        </p:txBody>
      </p:sp>
      <p:sp>
        <p:nvSpPr>
          <p:cNvPr id="17" name="bg object 17"/>
          <p:cNvSpPr/>
          <p:nvPr/>
        </p:nvSpPr>
        <p:spPr>
          <a:xfrm>
            <a:off x="933450" y="4722259"/>
            <a:ext cx="0" cy="90683"/>
          </a:xfrm>
          <a:custGeom>
            <a:avLst/>
            <a:gdLst/>
            <a:ahLst/>
            <a:cxnLst/>
            <a:rect l="l" t="t" r="r" b="b"/>
            <a:pathLst>
              <a:path h="199390">
                <a:moveTo>
                  <a:pt x="0" y="198946"/>
                </a:moveTo>
                <a:lnTo>
                  <a:pt x="0" y="0"/>
                </a:lnTo>
              </a:path>
            </a:pathLst>
          </a:custGeom>
          <a:ln w="20941">
            <a:solidFill>
              <a:srgbClr val="F43882"/>
            </a:solidFill>
          </a:ln>
        </p:spPr>
        <p:txBody>
          <a:bodyPr wrap="square" lIns="0" tIns="0" rIns="0" bIns="0" rtlCol="0"/>
          <a:lstStyle/>
          <a:p>
            <a:endParaRPr sz="819"/>
          </a:p>
        </p:txBody>
      </p:sp>
      <p:pic>
        <p:nvPicPr>
          <p:cNvPr id="18" name="bg object 18"/>
          <p:cNvPicPr/>
          <p:nvPr/>
        </p:nvPicPr>
        <p:blipFill>
          <a:blip r:embed="rId7" cstate="print"/>
          <a:stretch>
            <a:fillRect/>
          </a:stretch>
        </p:blipFill>
        <p:spPr>
          <a:xfrm>
            <a:off x="0" y="0"/>
            <a:ext cx="9144000" cy="504790"/>
          </a:xfrm>
          <a:prstGeom prst="rect">
            <a:avLst/>
          </a:prstGeom>
        </p:spPr>
      </p:pic>
      <p:pic>
        <p:nvPicPr>
          <p:cNvPr id="19" name="bg object 19"/>
          <p:cNvPicPr/>
          <p:nvPr/>
        </p:nvPicPr>
        <p:blipFill>
          <a:blip r:embed="rId8" cstate="print"/>
          <a:stretch>
            <a:fillRect/>
          </a:stretch>
        </p:blipFill>
        <p:spPr>
          <a:xfrm>
            <a:off x="357188" y="112547"/>
            <a:ext cx="495710" cy="279697"/>
          </a:xfrm>
          <a:prstGeom prst="rect">
            <a:avLst/>
          </a:prstGeom>
        </p:spPr>
      </p:pic>
      <p:pic>
        <p:nvPicPr>
          <p:cNvPr id="20" name="bg object 20"/>
          <p:cNvPicPr/>
          <p:nvPr/>
        </p:nvPicPr>
        <p:blipFill>
          <a:blip r:embed="rId9" cstate="print"/>
          <a:stretch>
            <a:fillRect/>
          </a:stretch>
        </p:blipFill>
        <p:spPr>
          <a:xfrm>
            <a:off x="890920" y="143275"/>
            <a:ext cx="442024" cy="231765"/>
          </a:xfrm>
          <a:prstGeom prst="rect">
            <a:avLst/>
          </a:prstGeom>
        </p:spPr>
      </p:pic>
      <p:sp>
        <p:nvSpPr>
          <p:cNvPr id="2" name="Holder 2"/>
          <p:cNvSpPr>
            <a:spLocks noGrp="1"/>
          </p:cNvSpPr>
          <p:nvPr>
            <p:ph type="title"/>
          </p:nvPr>
        </p:nvSpPr>
        <p:spPr>
          <a:xfrm>
            <a:off x="351411" y="840098"/>
            <a:ext cx="2973677" cy="923330"/>
          </a:xfrm>
          <a:prstGeom prst="rect">
            <a:avLst/>
          </a:prstGeom>
        </p:spPr>
        <p:txBody>
          <a:bodyPr wrap="square" lIns="0" tIns="0" rIns="0" bIns="0">
            <a:spAutoFit/>
          </a:bodyPr>
          <a:lstStyle>
            <a:lvl1pPr>
              <a:defRPr sz="6000" b="1" i="0">
                <a:solidFill>
                  <a:srgbClr val="315083"/>
                </a:solidFill>
                <a:latin typeface="Ubuntu"/>
                <a:cs typeface="Ubuntu"/>
              </a:defRPr>
            </a:lvl1pPr>
          </a:lstStyle>
          <a:p>
            <a:endParaRPr/>
          </a:p>
        </p:txBody>
      </p:sp>
      <p:sp>
        <p:nvSpPr>
          <p:cNvPr id="3" name="Holder 3"/>
          <p:cNvSpPr>
            <a:spLocks noGrp="1"/>
          </p:cNvSpPr>
          <p:nvPr>
            <p:ph type="body" idx="1"/>
          </p:nvPr>
        </p:nvSpPr>
        <p:spPr>
          <a:xfrm>
            <a:off x="351411" y="1868559"/>
            <a:ext cx="4606081" cy="361637"/>
          </a:xfrm>
          <a:prstGeom prst="rect">
            <a:avLst/>
          </a:prstGeom>
        </p:spPr>
        <p:txBody>
          <a:bodyPr wrap="square" lIns="0" tIns="0" rIns="0" bIns="0">
            <a:spAutoFit/>
          </a:bodyPr>
          <a:lstStyle>
            <a:lvl1pPr>
              <a:defRPr sz="2350" b="0" i="0">
                <a:solidFill>
                  <a:srgbClr val="7F7F7F"/>
                </a:solidFill>
                <a:latin typeface="Ubuntu-Light"/>
                <a:cs typeface="Ubuntu-Light"/>
              </a:defRPr>
            </a:lvl1pPr>
          </a:lstStyle>
          <a:p>
            <a:endParaRPr/>
          </a:p>
        </p:txBody>
      </p:sp>
      <p:sp>
        <p:nvSpPr>
          <p:cNvPr id="4" name="Holder 4"/>
          <p:cNvSpPr>
            <a:spLocks noGrp="1"/>
          </p:cNvSpPr>
          <p:nvPr>
            <p:ph type="ftr" sz="quarter" idx="5"/>
          </p:nvPr>
        </p:nvSpPr>
        <p:spPr>
          <a:xfrm>
            <a:off x="3108960" y="4783455"/>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9/28/2023</a:t>
            </a:fld>
            <a:endParaRPr lang="en-US"/>
          </a:p>
        </p:txBody>
      </p:sp>
      <p:sp>
        <p:nvSpPr>
          <p:cNvPr id="6" name="Holder 6"/>
          <p:cNvSpPr>
            <a:spLocks noGrp="1"/>
          </p:cNvSpPr>
          <p:nvPr>
            <p:ph type="sldNum" sz="quarter" idx="7"/>
          </p:nvPr>
        </p:nvSpPr>
        <p:spPr>
          <a:xfrm>
            <a:off x="8850675" y="4725455"/>
            <a:ext cx="78558" cy="241413"/>
          </a:xfrm>
          <a:prstGeom prst="rect">
            <a:avLst/>
          </a:prstGeom>
        </p:spPr>
        <p:txBody>
          <a:bodyPr wrap="square" lIns="0" tIns="0" rIns="0" bIns="0">
            <a:spAutoFit/>
          </a:bodyPr>
          <a:lstStyle>
            <a:lvl1pPr>
              <a:defRPr sz="523" b="1" i="0">
                <a:solidFill>
                  <a:srgbClr val="315083"/>
                </a:solidFill>
                <a:latin typeface="Ubuntu"/>
                <a:cs typeface="Ubuntu"/>
              </a:defRPr>
            </a:lvl1pPr>
          </a:lstStyle>
          <a:p>
            <a:pPr marL="17328">
              <a:spcBef>
                <a:spcPts val="11"/>
              </a:spcBef>
            </a:pPr>
            <a:fld id="{81D60167-4931-47E6-BA6A-407CBD079E47}" type="slidenum">
              <a:rPr lang="en-GB" smtClean="0"/>
              <a:pPr marL="17328">
                <a:spcBef>
                  <a:spcPts val="11"/>
                </a:spcBef>
              </a:pPr>
              <a:t>‹#›</a:t>
            </a:fld>
            <a:endParaRPr lang="en-GB"/>
          </a:p>
        </p:txBody>
      </p:sp>
    </p:spTree>
    <p:extLst>
      <p:ext uri="{BB962C8B-B14F-4D97-AF65-F5344CB8AC3E}">
        <p14:creationId xmlns:p14="http://schemas.microsoft.com/office/powerpoint/2010/main" val="151032983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txStyles>
    <p:titleStyle>
      <a:lvl1pPr>
        <a:defRPr>
          <a:latin typeface="+mj-lt"/>
          <a:ea typeface="+mj-ea"/>
          <a:cs typeface="+mj-cs"/>
        </a:defRPr>
      </a:lvl1pPr>
    </p:titleStyle>
    <p:body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6B3352-179D-0DA5-A3CA-C6B4C549FE5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69018ED-3C2A-DA66-D196-8F78AA086DA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42B163-34D7-0AA0-BB48-F5FE31D4F4A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5E569E7-F159-FC48-A14F-A4F81AA832F4}" type="datetimeFigureOut">
              <a:rPr lang="en-US" smtClean="0"/>
              <a:t>9/28/2023</a:t>
            </a:fld>
            <a:endParaRPr lang="en-US"/>
          </a:p>
        </p:txBody>
      </p:sp>
      <p:sp>
        <p:nvSpPr>
          <p:cNvPr id="5" name="Footer Placeholder 4">
            <a:extLst>
              <a:ext uri="{FF2B5EF4-FFF2-40B4-BE49-F238E27FC236}">
                <a16:creationId xmlns:a16="http://schemas.microsoft.com/office/drawing/2014/main" id="{89D82139-5607-DDB1-B880-2F8EE854213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8B02DB-E322-E93A-942E-94F5BF7BD5D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4271D43-6A51-1F48-B234-A88C857D389A}" type="slidenum">
              <a:rPr lang="en-US" smtClean="0"/>
              <a:t>‹#›</a:t>
            </a:fld>
            <a:endParaRPr lang="en-US"/>
          </a:p>
        </p:txBody>
      </p:sp>
    </p:spTree>
    <p:extLst>
      <p:ext uri="{BB962C8B-B14F-4D97-AF65-F5344CB8AC3E}">
        <p14:creationId xmlns:p14="http://schemas.microsoft.com/office/powerpoint/2010/main" val="164306925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r>
              <a:rPr lang="en-US" dirty="0"/>
              <a:t>Pitch Deck</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07599974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Lst>
  <p:hf hdr="0"/>
  <p:txStyles>
    <p:titleStyle>
      <a:lvl1pPr algn="l" defTabSz="685800" rtl="0" eaLnBrk="1" latinLnBrk="0" hangingPunct="1">
        <a:lnSpc>
          <a:spcPct val="90000"/>
        </a:lnSpc>
        <a:spcBef>
          <a:spcPct val="0"/>
        </a:spcBef>
        <a:buNone/>
        <a:defRPr sz="3300" kern="1200" cap="all"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7A8028-FC1A-4D94-AE62-80E625DDD87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598C5D-F75F-4E93-8450-36B0A53A51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358B8D-1378-450C-BB8A-EF47463EFF5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ACA3B49-CF52-4CCE-975E-E49F6CC711C4}" type="datetimeFigureOut">
              <a:rPr lang="en-GB" smtClean="0"/>
              <a:t>28/09/2023</a:t>
            </a:fld>
            <a:endParaRPr lang="en-GB"/>
          </a:p>
        </p:txBody>
      </p:sp>
      <p:sp>
        <p:nvSpPr>
          <p:cNvPr id="5" name="Footer Placeholder 4">
            <a:extLst>
              <a:ext uri="{FF2B5EF4-FFF2-40B4-BE49-F238E27FC236}">
                <a16:creationId xmlns:a16="http://schemas.microsoft.com/office/drawing/2014/main" id="{E95F955D-5134-4CAE-B639-1816C8CBADF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6A05A4B-85DC-4ECC-AE2B-C95DC49BBE0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60F57A9-99EE-4A28-9B21-B461937FA0C0}" type="slidenum">
              <a:rPr lang="en-GB" smtClean="0"/>
              <a:t>‹#›</a:t>
            </a:fld>
            <a:endParaRPr lang="en-GB"/>
          </a:p>
        </p:txBody>
      </p:sp>
    </p:spTree>
    <p:extLst>
      <p:ext uri="{BB962C8B-B14F-4D97-AF65-F5344CB8AC3E}">
        <p14:creationId xmlns:p14="http://schemas.microsoft.com/office/powerpoint/2010/main" val="255861674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61602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anna.howells@wales.nhs.uk" TargetMode="External"/><Relationship Id="rId2" Type="http://schemas.openxmlformats.org/officeDocument/2006/relationships/hyperlink" Target="http://www.gov.uk/guidance/siren-study" TargetMode="Externa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hyperlink" Target="https://www.developmentmedia.net/" TargetMode="External"/><Relationship Id="rId3" Type="http://schemas.openxmlformats.org/officeDocument/2006/relationships/image" Target="../media/image68.png"/><Relationship Id="rId7" Type="http://schemas.openxmlformats.org/officeDocument/2006/relationships/hyperlink" Target="https://www.fph.org.uk/training-careers/specialty-training/training-placements/fph-projects-scheme/#:~:text=The%20Faculty%20of%20Public%20Health%20%28FPH%29%20approves%20a,a%20Special%20Interest%20Group%20%28SIG%29%20within%20the%20FPH."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hyperlink" Target="https://betterhealthforall.org/2023/0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video" Target="https://www.youtube.com/embed/-M8N51avtYM?feature=oembed" TargetMode="External"/><Relationship Id="rId5" Type="http://schemas.openxmlformats.org/officeDocument/2006/relationships/image" Target="../media/image75.jpeg"/><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9.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19.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tiff"/></Relationships>
</file>

<file path=ppt/slides/_rels/slide1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sv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s>
</file>

<file path=ppt/slides/_rels/slide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5.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slides/_rels/slide2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90.svg"/><Relationship Id="rId18"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jpeg"/><Relationship Id="rId12" Type="http://schemas.openxmlformats.org/officeDocument/2006/relationships/image" Target="../media/image89.png"/><Relationship Id="rId17" Type="http://schemas.openxmlformats.org/officeDocument/2006/relationships/image" Target="../media/image108.svg"/><Relationship Id="rId2" Type="http://schemas.openxmlformats.org/officeDocument/2006/relationships/notesSlide" Target="../notesSlides/notesSlide12.xml"/><Relationship Id="rId16" Type="http://schemas.openxmlformats.org/officeDocument/2006/relationships/image" Target="../media/image107.png"/><Relationship Id="rId1" Type="http://schemas.openxmlformats.org/officeDocument/2006/relationships/slideLayout" Target="../slideLayouts/slideLayout30.xml"/><Relationship Id="rId6" Type="http://schemas.openxmlformats.org/officeDocument/2006/relationships/image" Target="../media/image102.svg"/><Relationship Id="rId11" Type="http://schemas.openxmlformats.org/officeDocument/2006/relationships/image" Target="../media/image88.svg"/><Relationship Id="rId5" Type="http://schemas.openxmlformats.org/officeDocument/2006/relationships/image" Target="../media/image101.png"/><Relationship Id="rId15" Type="http://schemas.openxmlformats.org/officeDocument/2006/relationships/image" Target="../media/image106.svg"/><Relationship Id="rId10" Type="http://schemas.openxmlformats.org/officeDocument/2006/relationships/image" Target="../media/image87.png"/><Relationship Id="rId19" Type="http://schemas.openxmlformats.org/officeDocument/2006/relationships/image" Target="../media/image110.svg"/><Relationship Id="rId4" Type="http://schemas.openxmlformats.org/officeDocument/2006/relationships/image" Target="../media/image100.svg"/><Relationship Id="rId9" Type="http://schemas.openxmlformats.org/officeDocument/2006/relationships/image" Target="../media/image79.tiff"/><Relationship Id="rId14" Type="http://schemas.openxmlformats.org/officeDocument/2006/relationships/image" Target="../media/image105.png"/></Relationships>
</file>

<file path=ppt/slides/_rels/slide22.xml.rels><?xml version="1.0" encoding="UTF-8" standalone="yes"?>
<Relationships xmlns="http://schemas.openxmlformats.org/package/2006/relationships"><Relationship Id="rId8" Type="http://schemas.openxmlformats.org/officeDocument/2006/relationships/hyperlink" Target="https://doi.org/10.1186/s12884-021-04321-3" TargetMode="External"/><Relationship Id="rId13" Type="http://schemas.openxmlformats.org/officeDocument/2006/relationships/hyperlink" Target="https://doi.org/10.1080/21645515.2020.1770515" TargetMode="External"/><Relationship Id="rId18" Type="http://schemas.openxmlformats.org/officeDocument/2006/relationships/image" Target="../media/image82.svg"/><Relationship Id="rId3" Type="http://schemas.openxmlformats.org/officeDocument/2006/relationships/hyperlink" Target="mailto:h.Skirrow@imperial.ac.uk" TargetMode="External"/><Relationship Id="rId7" Type="http://schemas.openxmlformats.org/officeDocument/2006/relationships/hyperlink" Target="https://doi.org/10.1136/bmj-2021-068889" TargetMode="External"/><Relationship Id="rId12" Type="http://schemas.openxmlformats.org/officeDocument/2006/relationships/hyperlink" Target="https://doi.org/10.3390/vaccines8030556" TargetMode="External"/><Relationship Id="rId17" Type="http://schemas.openxmlformats.org/officeDocument/2006/relationships/image" Target="../media/image81.png"/><Relationship Id="rId2" Type="http://schemas.openxmlformats.org/officeDocument/2006/relationships/hyperlink" Target="https://www.imperial.ac.uk/people/h.skirrow" TargetMode="External"/><Relationship Id="rId16" Type="http://schemas.openxmlformats.org/officeDocument/2006/relationships/image" Target="../media/image83.png"/><Relationship Id="rId1" Type="http://schemas.openxmlformats.org/officeDocument/2006/relationships/slideLayout" Target="../slideLayouts/slideLayout25.xml"/><Relationship Id="rId6" Type="http://schemas.openxmlformats.org/officeDocument/2006/relationships/hyperlink" Target="https://doi.org/10.1136/bmj.o1863" TargetMode="External"/><Relationship Id="rId11" Type="http://schemas.openxmlformats.org/officeDocument/2006/relationships/hyperlink" Target="https://doi.org/10.1136/bmj.n1866" TargetMode="External"/><Relationship Id="rId5" Type="http://schemas.openxmlformats.org/officeDocument/2006/relationships/hyperlink" Target="https://doi.org/10.1016/j.vaccine.2022.06.076" TargetMode="External"/><Relationship Id="rId15" Type="http://schemas.openxmlformats.org/officeDocument/2006/relationships/image" Target="../media/image80.jpeg"/><Relationship Id="rId10" Type="http://schemas.openxmlformats.org/officeDocument/2006/relationships/hyperlink" Target="https://doi.org/10.3399/BJGPO.2021.0021" TargetMode="External"/><Relationship Id="rId4" Type="http://schemas.openxmlformats.org/officeDocument/2006/relationships/hyperlink" Target="https://fundingawards.nihr.ac.uk/award/NIHR300907" TargetMode="External"/><Relationship Id="rId9" Type="http://schemas.openxmlformats.org/officeDocument/2006/relationships/hyperlink" Target="https://www.imperial.ac.uk/people/h.skirrow/publications.html" TargetMode="External"/><Relationship Id="rId14" Type="http://schemas.openxmlformats.org/officeDocument/2006/relationships/hyperlink" Target="https://blogs.imperial.ac.uk/perc/2019/02/11/case-study-15-matimms-involve-women-in-research-addressing-low-maternal-vaccination-uptake/"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s://www.thelancet.com/journals/lanepe/article/PIIS2666-7762(23)00003-0/fulltext" TargetMode="Externa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114.sv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svg"/><Relationship Id="rId4" Type="http://schemas.openxmlformats.org/officeDocument/2006/relationships/image" Target="../media/image112.svg"/><Relationship Id="rId9" Type="http://schemas.openxmlformats.org/officeDocument/2006/relationships/image" Target="../media/image117.png"/></Relationships>
</file>

<file path=ppt/slides/_rels/slide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5.xml"/><Relationship Id="rId1" Type="http://schemas.openxmlformats.org/officeDocument/2006/relationships/slideLayout" Target="../slideLayouts/slideLayout51.xml"/><Relationship Id="rId5" Type="http://schemas.openxmlformats.org/officeDocument/2006/relationships/image" Target="../media/image123.png"/><Relationship Id="rId4" Type="http://schemas.openxmlformats.org/officeDocument/2006/relationships/image" Target="../media/image122.svg"/></Relationships>
</file>

<file path=ppt/slides/_rels/slide2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hyperlink" Target="https://www.thelancet.com/journals/lanepe/article/PIIS2666-7762(23)00003-0/fulltext" TargetMode="Externa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6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Christina.Downham@nwas.nhs.uk" TargetMode="External"/><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hyperlink" Target="https://www.transportnortheast.gov.uk/latest-news/whats-transport-got-to-do-with-it/"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61.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60.png"/><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6.png"/><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12752-8579-FE44-F156-41E076D5AFF4}"/>
              </a:ext>
            </a:extLst>
          </p:cNvPr>
          <p:cNvSpPr>
            <a:spLocks noGrp="1"/>
          </p:cNvSpPr>
          <p:nvPr>
            <p:ph type="ctrTitle"/>
          </p:nvPr>
        </p:nvSpPr>
        <p:spPr>
          <a:xfrm>
            <a:off x="303636" y="861311"/>
            <a:ext cx="8001000" cy="1102519"/>
          </a:xfrm>
        </p:spPr>
        <p:txBody>
          <a:bodyPr>
            <a:normAutofit/>
          </a:bodyPr>
          <a:lstStyle/>
          <a:p>
            <a:r>
              <a:rPr lang="en-GB" sz="3200" dirty="0"/>
              <a:t>FPH Registrars Conference 2023</a:t>
            </a:r>
            <a:endParaRPr lang="en-US" sz="3200" dirty="0"/>
          </a:p>
        </p:txBody>
      </p:sp>
      <p:sp>
        <p:nvSpPr>
          <p:cNvPr id="3" name="Subtitle 2">
            <a:extLst>
              <a:ext uri="{FF2B5EF4-FFF2-40B4-BE49-F238E27FC236}">
                <a16:creationId xmlns:a16="http://schemas.microsoft.com/office/drawing/2014/main" id="{6B2812C5-C9A1-D285-6CD9-46A0631E4B2A}"/>
              </a:ext>
            </a:extLst>
          </p:cNvPr>
          <p:cNvSpPr>
            <a:spLocks noGrp="1"/>
          </p:cNvSpPr>
          <p:nvPr>
            <p:ph type="subTitle" idx="1"/>
          </p:nvPr>
        </p:nvSpPr>
        <p:spPr>
          <a:xfrm>
            <a:off x="303636" y="1712282"/>
            <a:ext cx="7315200" cy="1023937"/>
          </a:xfrm>
        </p:spPr>
        <p:txBody>
          <a:bodyPr/>
          <a:lstStyle/>
          <a:p>
            <a:r>
              <a:rPr lang="en-GB" dirty="0"/>
              <a:t>#FPHBackToTheFuture</a:t>
            </a:r>
            <a:endParaRPr lang="en-US" dirty="0"/>
          </a:p>
        </p:txBody>
      </p:sp>
      <p:sp>
        <p:nvSpPr>
          <p:cNvPr id="4" name="Date Placeholder 3">
            <a:extLst>
              <a:ext uri="{FF2B5EF4-FFF2-40B4-BE49-F238E27FC236}">
                <a16:creationId xmlns:a16="http://schemas.microsoft.com/office/drawing/2014/main" id="{7BD3B0F0-8778-E932-5D13-3EAF9A79559C}"/>
              </a:ext>
            </a:extLst>
          </p:cNvPr>
          <p:cNvSpPr>
            <a:spLocks noGrp="1"/>
          </p:cNvSpPr>
          <p:nvPr>
            <p:ph type="dt" sz="half" idx="10"/>
          </p:nvPr>
        </p:nvSpPr>
        <p:spPr/>
        <p:txBody>
          <a:bodyPr/>
          <a:lstStyle/>
          <a:p>
            <a:fld id="{712848DD-739D-434D-9771-B187C3C94DE1}" type="datetime1">
              <a:rPr lang="en-GB" smtClean="0"/>
              <a:t>28/09/2023</a:t>
            </a:fld>
            <a:endParaRPr lang="en-US"/>
          </a:p>
        </p:txBody>
      </p:sp>
      <p:sp>
        <p:nvSpPr>
          <p:cNvPr id="5" name="Slide Number Placeholder 4">
            <a:extLst>
              <a:ext uri="{FF2B5EF4-FFF2-40B4-BE49-F238E27FC236}">
                <a16:creationId xmlns:a16="http://schemas.microsoft.com/office/drawing/2014/main" id="{DA10DF9C-38F9-424E-6AE2-294372331F8F}"/>
              </a:ext>
            </a:extLst>
          </p:cNvPr>
          <p:cNvSpPr>
            <a:spLocks noGrp="1"/>
          </p:cNvSpPr>
          <p:nvPr>
            <p:ph type="sldNum" sz="quarter" idx="12"/>
          </p:nvPr>
        </p:nvSpPr>
        <p:spPr/>
        <p:txBody>
          <a:bodyPr/>
          <a:lstStyle/>
          <a:p>
            <a:fld id="{34AFA7FE-CD8C-F049-A609-816E200170F9}" type="slidenum">
              <a:rPr lang="en-US" smtClean="0"/>
              <a:pPr/>
              <a:t>0</a:t>
            </a:fld>
            <a:endParaRPr lang="en-US"/>
          </a:p>
        </p:txBody>
      </p:sp>
      <p:sp>
        <p:nvSpPr>
          <p:cNvPr id="6" name="Subtitle 2">
            <a:extLst>
              <a:ext uri="{FF2B5EF4-FFF2-40B4-BE49-F238E27FC236}">
                <a16:creationId xmlns:a16="http://schemas.microsoft.com/office/drawing/2014/main" id="{C7C92530-26A7-BCB5-DEA0-3DC1F935BA50}"/>
              </a:ext>
            </a:extLst>
          </p:cNvPr>
          <p:cNvSpPr txBox="1">
            <a:spLocks/>
          </p:cNvSpPr>
          <p:nvPr/>
        </p:nvSpPr>
        <p:spPr>
          <a:xfrm>
            <a:off x="303636" y="2429093"/>
            <a:ext cx="7315200" cy="1365774"/>
          </a:xfrm>
          <a:prstGeom prst="rect">
            <a:avLst/>
          </a:prstGeom>
        </p:spPr>
        <p:txBody>
          <a:bodyPr vert="horz" lIns="91440" tIns="45720" rIns="91440" bIns="45720" rtlCol="0">
            <a:normAutofit fontScale="25000" lnSpcReduction="20000"/>
          </a:bodyPr>
          <a:lstStyle>
            <a:lvl1pPr marL="0" indent="0" algn="l" defTabSz="457200" rtl="0" eaLnBrk="1" latinLnBrk="0" hangingPunct="1">
              <a:spcBef>
                <a:spcPct val="20000"/>
              </a:spcBef>
              <a:buFont typeface="Arial"/>
              <a:buNone/>
              <a:defRPr sz="2400" b="1" kern="1200">
                <a:solidFill>
                  <a:srgbClr val="FFFFFF"/>
                </a:solidFill>
                <a:latin typeface="Arial"/>
                <a:ea typeface="+mn-ea"/>
                <a:cs typeface="Arial"/>
              </a:defRPr>
            </a:lvl1pPr>
            <a:lvl2pPr marL="4572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sz="8000" dirty="0">
                <a:solidFill>
                  <a:schemeClr val="bg1"/>
                </a:solidFill>
              </a:rPr>
              <a:t>Workshop: Registrar Showcase</a:t>
            </a:r>
          </a:p>
          <a:p>
            <a:endParaRPr lang="en-GB" sz="8000" dirty="0">
              <a:solidFill>
                <a:schemeClr val="bg1"/>
              </a:solidFill>
            </a:endParaRPr>
          </a:p>
          <a:p>
            <a:pPr lvl="1" algn="l" fontAlgn="base">
              <a:buFont typeface="+mj-lt"/>
              <a:buAutoNum type="arabicPeriod"/>
            </a:pPr>
            <a:r>
              <a:rPr lang="en-US" sz="4800" b="0" i="0" dirty="0">
                <a:solidFill>
                  <a:schemeClr val="bg1"/>
                </a:solidFill>
                <a:effectLst/>
                <a:latin typeface="Arial" panose="020B0604020202020204" pitchFamily="34" charset="0"/>
              </a:rPr>
              <a:t>Luke Robertshaw - North East Transport Plan  </a:t>
            </a:r>
          </a:p>
          <a:p>
            <a:pPr lvl="1" algn="l" fontAlgn="base">
              <a:buFont typeface="+mj-lt"/>
              <a:buAutoNum type="arabicPeriod" startAt="2"/>
            </a:pPr>
            <a:r>
              <a:rPr lang="en-US" sz="4800" b="0" i="0" dirty="0">
                <a:solidFill>
                  <a:schemeClr val="bg1"/>
                </a:solidFill>
                <a:effectLst/>
                <a:latin typeface="Arial" panose="020B0604020202020204" pitchFamily="34" charset="0"/>
              </a:rPr>
              <a:t>Anna Howells - SARS-CoV-2 Immunity and Reinfection Evaluation (SIREN) Study  </a:t>
            </a:r>
          </a:p>
          <a:p>
            <a:pPr lvl="1" algn="l" fontAlgn="base">
              <a:buFont typeface="+mj-lt"/>
              <a:buAutoNum type="arabicPeriod" startAt="3"/>
            </a:pPr>
            <a:r>
              <a:rPr lang="en-US" sz="4800" b="0" i="0" dirty="0">
                <a:solidFill>
                  <a:schemeClr val="bg1"/>
                </a:solidFill>
                <a:effectLst/>
                <a:latin typeface="Arial" panose="020B0604020202020204" pitchFamily="34" charset="0"/>
              </a:rPr>
              <a:t>Dr Emily Clark – Family Planning in Côte D’Ivoire  </a:t>
            </a:r>
          </a:p>
          <a:p>
            <a:pPr lvl="1" algn="l" fontAlgn="base">
              <a:buFont typeface="+mj-lt"/>
              <a:buAutoNum type="arabicPeriod" startAt="4"/>
            </a:pPr>
            <a:r>
              <a:rPr lang="en-US" sz="4800" b="0" i="0" dirty="0">
                <a:solidFill>
                  <a:schemeClr val="bg1"/>
                </a:solidFill>
                <a:effectLst/>
                <a:latin typeface="Arial" panose="020B0604020202020204" pitchFamily="34" charset="0"/>
              </a:rPr>
              <a:t>Dr Helen Skirrow - Pregnancy and childhood vaccination  </a:t>
            </a:r>
          </a:p>
          <a:p>
            <a:pPr lvl="1" algn="l" fontAlgn="base">
              <a:buFont typeface="+mj-lt"/>
              <a:buAutoNum type="arabicPeriod" startAt="5"/>
            </a:pPr>
            <a:r>
              <a:rPr lang="en-US" sz="4800" b="0" i="0" dirty="0">
                <a:solidFill>
                  <a:schemeClr val="bg1"/>
                </a:solidFill>
                <a:effectLst/>
                <a:latin typeface="Arial" panose="020B0604020202020204" pitchFamily="34" charset="0"/>
              </a:rPr>
              <a:t>Philip Broadbent – Modelling the Public Health implications of the cost-of-living crisis </a:t>
            </a:r>
          </a:p>
          <a:p>
            <a:pPr lvl="1" algn="l" fontAlgn="base">
              <a:buFont typeface="+mj-lt"/>
              <a:buAutoNum type="arabicPeriod" startAt="6"/>
            </a:pPr>
            <a:r>
              <a:rPr lang="en-US" sz="4800" b="0" i="0" dirty="0">
                <a:solidFill>
                  <a:schemeClr val="bg1"/>
                </a:solidFill>
                <a:effectLst/>
                <a:latin typeface="Arial" panose="020B0604020202020204" pitchFamily="34" charset="0"/>
              </a:rPr>
              <a:t>Christina Downham – Public Health in the Ambulance Sector  </a:t>
            </a:r>
          </a:p>
          <a:p>
            <a:pPr lvl="1" algn="l" fontAlgn="base">
              <a:buFont typeface="+mj-lt"/>
              <a:buAutoNum type="arabicPeriod" startAt="7"/>
            </a:pPr>
            <a:r>
              <a:rPr lang="en-US" sz="4800" b="0" i="0" dirty="0">
                <a:solidFill>
                  <a:schemeClr val="bg1"/>
                </a:solidFill>
                <a:effectLst/>
                <a:latin typeface="Arial" panose="020B0604020202020204" pitchFamily="34" charset="0"/>
              </a:rPr>
              <a:t>Gemma Hobson – Vaping among Children and Young People </a:t>
            </a:r>
          </a:p>
          <a:p>
            <a:endParaRPr lang="en-GB"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653809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28850-69D7-99DC-8AFB-50BAF9C3B6A0}"/>
              </a:ext>
            </a:extLst>
          </p:cNvPr>
          <p:cNvSpPr>
            <a:spLocks noGrp="1"/>
          </p:cNvSpPr>
          <p:nvPr>
            <p:ph type="title"/>
          </p:nvPr>
        </p:nvSpPr>
        <p:spPr>
          <a:xfrm>
            <a:off x="351707" y="840098"/>
            <a:ext cx="2973468" cy="419931"/>
          </a:xfrm>
        </p:spPr>
        <p:txBody>
          <a:bodyPr/>
          <a:lstStyle/>
          <a:p>
            <a:r>
              <a:rPr lang="en-GB" dirty="0"/>
              <a:t>Thank you</a:t>
            </a:r>
          </a:p>
        </p:txBody>
      </p:sp>
      <p:sp>
        <p:nvSpPr>
          <p:cNvPr id="3" name="Content Placeholder 2">
            <a:extLst>
              <a:ext uri="{FF2B5EF4-FFF2-40B4-BE49-F238E27FC236}">
                <a16:creationId xmlns:a16="http://schemas.microsoft.com/office/drawing/2014/main" id="{FF856C88-8AAE-1898-7351-CEDE0B94C3A5}"/>
              </a:ext>
            </a:extLst>
          </p:cNvPr>
          <p:cNvSpPr>
            <a:spLocks noGrp="1"/>
          </p:cNvSpPr>
          <p:nvPr>
            <p:ph sz="half" idx="2"/>
          </p:nvPr>
        </p:nvSpPr>
        <p:spPr>
          <a:xfrm>
            <a:off x="457489" y="1594167"/>
            <a:ext cx="8283798" cy="2728632"/>
          </a:xfrm>
        </p:spPr>
        <p:txBody>
          <a:bodyPr/>
          <a:lstStyle/>
          <a:p>
            <a:r>
              <a:rPr lang="en-GB" sz="1182" dirty="0"/>
              <a:t>Victoria Hall, SIREN Study Lead, </a:t>
            </a:r>
            <a:r>
              <a:rPr lang="en-GB" sz="1182" i="1" dirty="0"/>
              <a:t>Public Health Consultant and Consultant Epidemiologist  </a:t>
            </a:r>
          </a:p>
          <a:p>
            <a:endParaRPr lang="en-GB" sz="1182" i="1" dirty="0"/>
          </a:p>
          <a:p>
            <a:r>
              <a:rPr lang="en-GB" sz="1182" dirty="0"/>
              <a:t>Dr Jasmin Islam, </a:t>
            </a:r>
            <a:r>
              <a:rPr lang="en-GB" sz="1182" i="1" dirty="0"/>
              <a:t>Consultant in Infectious Diseases and Microbiology</a:t>
            </a:r>
          </a:p>
          <a:p>
            <a:endParaRPr lang="en-GB" sz="1182" dirty="0"/>
          </a:p>
          <a:p>
            <a:r>
              <a:rPr lang="en-GB" sz="1182" dirty="0"/>
              <a:t>SIREN team </a:t>
            </a:r>
          </a:p>
          <a:p>
            <a:endParaRPr lang="en-GB" sz="1182" dirty="0"/>
          </a:p>
          <a:p>
            <a:endParaRPr lang="en-GB" sz="1182" i="1" dirty="0"/>
          </a:p>
          <a:p>
            <a:endParaRPr lang="en-GB" sz="1182" i="1" dirty="0"/>
          </a:p>
          <a:p>
            <a:endParaRPr lang="en-GB" sz="1182" i="1" dirty="0"/>
          </a:p>
          <a:p>
            <a:endParaRPr lang="en-GB" sz="1182" i="1" dirty="0"/>
          </a:p>
          <a:p>
            <a:endParaRPr lang="en-GB" sz="1182" dirty="0"/>
          </a:p>
          <a:p>
            <a:r>
              <a:rPr lang="en-GB" sz="1182" dirty="0"/>
              <a:t>Webpage: </a:t>
            </a:r>
            <a:r>
              <a:rPr lang="en-GB" sz="1182" dirty="0">
                <a:hlinkClick r:id="rId2"/>
              </a:rPr>
              <a:t>www.gov.uk/guidance/siren-study</a:t>
            </a:r>
            <a:r>
              <a:rPr lang="en-GB" sz="1182" dirty="0"/>
              <a:t> </a:t>
            </a:r>
          </a:p>
          <a:p>
            <a:endParaRPr lang="en-GB" sz="1182" dirty="0"/>
          </a:p>
          <a:p>
            <a:endParaRPr lang="en-GB" sz="1182" dirty="0"/>
          </a:p>
          <a:p>
            <a:r>
              <a:rPr lang="en-GB" sz="1182" dirty="0">
                <a:hlinkClick r:id="rId3"/>
              </a:rPr>
              <a:t>anna.howells@wales.nhs.uk</a:t>
            </a:r>
            <a:r>
              <a:rPr lang="en-GB" sz="1182" dirty="0"/>
              <a:t> </a:t>
            </a:r>
          </a:p>
        </p:txBody>
      </p:sp>
    </p:spTree>
    <p:extLst>
      <p:ext uri="{BB962C8B-B14F-4D97-AF65-F5344CB8AC3E}">
        <p14:creationId xmlns:p14="http://schemas.microsoft.com/office/powerpoint/2010/main" val="2905121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21" y="0"/>
            <a:ext cx="9143358" cy="5143139"/>
          </a:xfrm>
          <a:prstGeom prst="rect">
            <a:avLst/>
          </a:prstGeom>
        </p:spPr>
      </p:pic>
      <p:sp>
        <p:nvSpPr>
          <p:cNvPr id="3" name="object 3"/>
          <p:cNvSpPr txBox="1">
            <a:spLocks noGrp="1"/>
          </p:cNvSpPr>
          <p:nvPr>
            <p:ph type="title"/>
          </p:nvPr>
        </p:nvSpPr>
        <p:spPr>
          <a:xfrm>
            <a:off x="507561" y="1342828"/>
            <a:ext cx="7922374" cy="1133717"/>
          </a:xfrm>
          <a:prstGeom prst="rect">
            <a:avLst/>
          </a:prstGeom>
        </p:spPr>
        <p:txBody>
          <a:bodyPr vert="horz" wrap="square" lIns="0" tIns="6931" rIns="0" bIns="0" rtlCol="0" anchor="t">
            <a:spAutoFit/>
          </a:bodyPr>
          <a:lstStyle/>
          <a:p>
            <a:pPr marL="5776">
              <a:spcBef>
                <a:spcPts val="55"/>
              </a:spcBef>
            </a:pPr>
            <a:r>
              <a:rPr lang="fr-FR" sz="3661" i="1" dirty="0">
                <a:solidFill>
                  <a:srgbClr val="FFFFFF"/>
                </a:solidFill>
              </a:rPr>
              <a:t>Pour une famille saine et prospère</a:t>
            </a:r>
            <a:r>
              <a:rPr lang="fr-FR" sz="3661" dirty="0">
                <a:solidFill>
                  <a:srgbClr val="FFFFFF"/>
                </a:solidFill>
              </a:rPr>
              <a:t>: Family planning in Côte d’Ivoire</a:t>
            </a:r>
          </a:p>
        </p:txBody>
      </p:sp>
      <p:sp>
        <p:nvSpPr>
          <p:cNvPr id="4" name="object 4"/>
          <p:cNvSpPr txBox="1"/>
          <p:nvPr/>
        </p:nvSpPr>
        <p:spPr>
          <a:xfrm>
            <a:off x="507560" y="2432648"/>
            <a:ext cx="5179779" cy="1143894"/>
          </a:xfrm>
          <a:prstGeom prst="rect">
            <a:avLst/>
          </a:prstGeom>
        </p:spPr>
        <p:txBody>
          <a:bodyPr vert="horz" wrap="square" lIns="0" tIns="5198" rIns="0" bIns="0" rtlCol="0">
            <a:spAutoFit/>
          </a:bodyPr>
          <a:lstStyle/>
          <a:p>
            <a:pPr marL="5776" defTabSz="415869">
              <a:spcBef>
                <a:spcPts val="41"/>
              </a:spcBef>
            </a:pPr>
            <a:r>
              <a:rPr lang="en-GB" sz="2274" kern="0" spc="-5" dirty="0">
                <a:solidFill>
                  <a:srgbClr val="FFFFFF"/>
                </a:solidFill>
                <a:latin typeface="Ubuntu-Light"/>
                <a:cs typeface="Ubuntu-Light"/>
              </a:rPr>
              <a:t>FPH Registrar Conference</a:t>
            </a:r>
          </a:p>
          <a:p>
            <a:pPr marL="5776" defTabSz="415869">
              <a:spcBef>
                <a:spcPts val="41"/>
              </a:spcBef>
            </a:pPr>
            <a:r>
              <a:rPr lang="en-GB" sz="2274" kern="0" spc="-5" dirty="0">
                <a:solidFill>
                  <a:srgbClr val="FFFFFF"/>
                </a:solidFill>
                <a:latin typeface="Ubuntu-Light"/>
                <a:cs typeface="Ubuntu-Light"/>
              </a:rPr>
              <a:t>Dr Emily Clark </a:t>
            </a:r>
          </a:p>
          <a:p>
            <a:pPr marL="5776" defTabSz="415869">
              <a:spcBef>
                <a:spcPts val="41"/>
              </a:spcBef>
            </a:pPr>
            <a:r>
              <a:rPr lang="en-GB" sz="1092" kern="0" spc="-5" dirty="0">
                <a:solidFill>
                  <a:srgbClr val="FFFFFF"/>
                </a:solidFill>
                <a:latin typeface="Ubuntu"/>
                <a:cs typeface="Ubuntu"/>
              </a:rPr>
              <a:t>Emily.Clark4@wales.nhs.uk</a:t>
            </a:r>
            <a:endParaRPr lang="en-GB" sz="1092" kern="0" dirty="0">
              <a:solidFill>
                <a:sysClr val="windowText" lastClr="000000"/>
              </a:solidFill>
              <a:latin typeface="Ubuntu"/>
              <a:cs typeface="Ubuntu"/>
            </a:endParaRPr>
          </a:p>
          <a:p>
            <a:pPr marL="5776" defTabSz="415869">
              <a:spcBef>
                <a:spcPts val="812"/>
              </a:spcBef>
            </a:pPr>
            <a:r>
              <a:rPr lang="en-GB" sz="1092" kern="0" spc="-5" dirty="0">
                <a:solidFill>
                  <a:srgbClr val="FFFFFF"/>
                </a:solidFill>
                <a:latin typeface="Ubuntu"/>
                <a:cs typeface="Ubuntu"/>
              </a:rPr>
              <a:t>21/09/2023</a:t>
            </a:r>
          </a:p>
        </p:txBody>
      </p:sp>
      <p:grpSp>
        <p:nvGrpSpPr>
          <p:cNvPr id="5" name="object 5"/>
          <p:cNvGrpSpPr/>
          <p:nvPr/>
        </p:nvGrpSpPr>
        <p:grpSpPr>
          <a:xfrm>
            <a:off x="357483" y="476220"/>
            <a:ext cx="8429160" cy="4312338"/>
            <a:chOff x="785316" y="1047096"/>
            <a:chExt cx="18533745" cy="9481820"/>
          </a:xfrm>
        </p:grpSpPr>
        <p:sp>
          <p:nvSpPr>
            <p:cNvPr id="6" name="object 6"/>
            <p:cNvSpPr/>
            <p:nvPr/>
          </p:nvSpPr>
          <p:spPr>
            <a:xfrm>
              <a:off x="1245565" y="1164684"/>
              <a:ext cx="833119" cy="833119"/>
            </a:xfrm>
            <a:custGeom>
              <a:avLst/>
              <a:gdLst/>
              <a:ahLst/>
              <a:cxnLst/>
              <a:rect l="l" t="t" r="r" b="b"/>
              <a:pathLst>
                <a:path w="833119" h="833119">
                  <a:moveTo>
                    <a:pt x="302158" y="832662"/>
                  </a:moveTo>
                  <a:lnTo>
                    <a:pt x="298348" y="818870"/>
                  </a:lnTo>
                  <a:lnTo>
                    <a:pt x="295554" y="804684"/>
                  </a:lnTo>
                  <a:lnTo>
                    <a:pt x="293852" y="790143"/>
                  </a:lnTo>
                  <a:lnTo>
                    <a:pt x="293268" y="775284"/>
                  </a:lnTo>
                  <a:lnTo>
                    <a:pt x="293268" y="767295"/>
                  </a:lnTo>
                  <a:lnTo>
                    <a:pt x="293725" y="759434"/>
                  </a:lnTo>
                  <a:lnTo>
                    <a:pt x="294690" y="751674"/>
                  </a:lnTo>
                  <a:lnTo>
                    <a:pt x="246976" y="730224"/>
                  </a:lnTo>
                  <a:lnTo>
                    <a:pt x="203263" y="702246"/>
                  </a:lnTo>
                  <a:lnTo>
                    <a:pt x="164198" y="668388"/>
                  </a:lnTo>
                  <a:lnTo>
                    <a:pt x="130403" y="629259"/>
                  </a:lnTo>
                  <a:lnTo>
                    <a:pt x="102476" y="585508"/>
                  </a:lnTo>
                  <a:lnTo>
                    <a:pt x="81064" y="537756"/>
                  </a:lnTo>
                  <a:lnTo>
                    <a:pt x="73647" y="538632"/>
                  </a:lnTo>
                  <a:lnTo>
                    <a:pt x="66065" y="538848"/>
                  </a:lnTo>
                  <a:lnTo>
                    <a:pt x="58432" y="538848"/>
                  </a:lnTo>
                  <a:lnTo>
                    <a:pt x="43281" y="538264"/>
                  </a:lnTo>
                  <a:lnTo>
                    <a:pt x="28460" y="536536"/>
                  </a:lnTo>
                  <a:lnTo>
                    <a:pt x="14008" y="533666"/>
                  </a:lnTo>
                  <a:lnTo>
                    <a:pt x="0" y="529717"/>
                  </a:lnTo>
                  <a:lnTo>
                    <a:pt x="16027" y="577469"/>
                  </a:lnTo>
                  <a:lnTo>
                    <a:pt x="37299" y="622566"/>
                  </a:lnTo>
                  <a:lnTo>
                    <a:pt x="63436" y="664629"/>
                  </a:lnTo>
                  <a:lnTo>
                    <a:pt x="94094" y="703275"/>
                  </a:lnTo>
                  <a:lnTo>
                    <a:pt x="128879" y="738162"/>
                  </a:lnTo>
                  <a:lnTo>
                    <a:pt x="167449" y="768908"/>
                  </a:lnTo>
                  <a:lnTo>
                    <a:pt x="209423" y="795159"/>
                  </a:lnTo>
                  <a:lnTo>
                    <a:pt x="254457" y="816533"/>
                  </a:lnTo>
                  <a:lnTo>
                    <a:pt x="302158" y="832662"/>
                  </a:lnTo>
                  <a:close/>
                </a:path>
                <a:path w="833119" h="833119">
                  <a:moveTo>
                    <a:pt x="303149" y="0"/>
                  </a:moveTo>
                  <a:lnTo>
                    <a:pt x="255384" y="16027"/>
                  </a:lnTo>
                  <a:lnTo>
                    <a:pt x="210286" y="37299"/>
                  </a:lnTo>
                  <a:lnTo>
                    <a:pt x="168236" y="63436"/>
                  </a:lnTo>
                  <a:lnTo>
                    <a:pt x="129578" y="94081"/>
                  </a:lnTo>
                  <a:lnTo>
                    <a:pt x="94691" y="128866"/>
                  </a:lnTo>
                  <a:lnTo>
                    <a:pt x="63944" y="167436"/>
                  </a:lnTo>
                  <a:lnTo>
                    <a:pt x="37706" y="209423"/>
                  </a:lnTo>
                  <a:lnTo>
                    <a:pt x="16332" y="254444"/>
                  </a:lnTo>
                  <a:lnTo>
                    <a:pt x="190" y="302145"/>
                  </a:lnTo>
                  <a:lnTo>
                    <a:pt x="13982" y="298335"/>
                  </a:lnTo>
                  <a:lnTo>
                    <a:pt x="28168" y="295541"/>
                  </a:lnTo>
                  <a:lnTo>
                    <a:pt x="42710" y="293827"/>
                  </a:lnTo>
                  <a:lnTo>
                    <a:pt x="57569" y="293255"/>
                  </a:lnTo>
                  <a:lnTo>
                    <a:pt x="65582" y="293255"/>
                  </a:lnTo>
                  <a:lnTo>
                    <a:pt x="73431" y="293712"/>
                  </a:lnTo>
                  <a:lnTo>
                    <a:pt x="81191" y="294678"/>
                  </a:lnTo>
                  <a:lnTo>
                    <a:pt x="102654" y="246951"/>
                  </a:lnTo>
                  <a:lnTo>
                    <a:pt x="130619" y="203250"/>
                  </a:lnTo>
                  <a:lnTo>
                    <a:pt x="164477" y="164198"/>
                  </a:lnTo>
                  <a:lnTo>
                    <a:pt x="203606" y="130390"/>
                  </a:lnTo>
                  <a:lnTo>
                    <a:pt x="247345" y="102476"/>
                  </a:lnTo>
                  <a:lnTo>
                    <a:pt x="295109" y="81064"/>
                  </a:lnTo>
                  <a:lnTo>
                    <a:pt x="294208" y="73647"/>
                  </a:lnTo>
                  <a:lnTo>
                    <a:pt x="293979" y="66078"/>
                  </a:lnTo>
                  <a:lnTo>
                    <a:pt x="293979" y="58407"/>
                  </a:lnTo>
                  <a:lnTo>
                    <a:pt x="294576" y="43268"/>
                  </a:lnTo>
                  <a:lnTo>
                    <a:pt x="296316" y="28448"/>
                  </a:lnTo>
                  <a:lnTo>
                    <a:pt x="299186" y="14008"/>
                  </a:lnTo>
                  <a:lnTo>
                    <a:pt x="303149" y="0"/>
                  </a:lnTo>
                  <a:close/>
                </a:path>
                <a:path w="833119" h="833119">
                  <a:moveTo>
                    <a:pt x="832675" y="530682"/>
                  </a:moveTo>
                  <a:lnTo>
                    <a:pt x="818896" y="534504"/>
                  </a:lnTo>
                  <a:lnTo>
                    <a:pt x="804710" y="537298"/>
                  </a:lnTo>
                  <a:lnTo>
                    <a:pt x="790155" y="539000"/>
                  </a:lnTo>
                  <a:lnTo>
                    <a:pt x="775296" y="539572"/>
                  </a:lnTo>
                  <a:lnTo>
                    <a:pt x="767295" y="539572"/>
                  </a:lnTo>
                  <a:lnTo>
                    <a:pt x="759421" y="539140"/>
                  </a:lnTo>
                  <a:lnTo>
                    <a:pt x="751687" y="538149"/>
                  </a:lnTo>
                  <a:lnTo>
                    <a:pt x="730211" y="585876"/>
                  </a:lnTo>
                  <a:lnTo>
                    <a:pt x="702246" y="629589"/>
                  </a:lnTo>
                  <a:lnTo>
                    <a:pt x="668388" y="668655"/>
                  </a:lnTo>
                  <a:lnTo>
                    <a:pt x="629272" y="702462"/>
                  </a:lnTo>
                  <a:lnTo>
                    <a:pt x="585520" y="730377"/>
                  </a:lnTo>
                  <a:lnTo>
                    <a:pt x="537781" y="751789"/>
                  </a:lnTo>
                  <a:lnTo>
                    <a:pt x="538657" y="759206"/>
                  </a:lnTo>
                  <a:lnTo>
                    <a:pt x="536536" y="804405"/>
                  </a:lnTo>
                  <a:lnTo>
                    <a:pt x="529742" y="832853"/>
                  </a:lnTo>
                  <a:lnTo>
                    <a:pt x="577494" y="816825"/>
                  </a:lnTo>
                  <a:lnTo>
                    <a:pt x="622579" y="795566"/>
                  </a:lnTo>
                  <a:lnTo>
                    <a:pt x="664641" y="769416"/>
                  </a:lnTo>
                  <a:lnTo>
                    <a:pt x="703287" y="738771"/>
                  </a:lnTo>
                  <a:lnTo>
                    <a:pt x="738174" y="703973"/>
                  </a:lnTo>
                  <a:lnTo>
                    <a:pt x="768921" y="665403"/>
                  </a:lnTo>
                  <a:lnTo>
                    <a:pt x="795159" y="623430"/>
                  </a:lnTo>
                  <a:lnTo>
                    <a:pt x="816533" y="578396"/>
                  </a:lnTo>
                  <a:lnTo>
                    <a:pt x="832675" y="530682"/>
                  </a:lnTo>
                  <a:close/>
                </a:path>
                <a:path w="833119" h="833119">
                  <a:moveTo>
                    <a:pt x="832878" y="303110"/>
                  </a:moveTo>
                  <a:lnTo>
                    <a:pt x="816838" y="255358"/>
                  </a:lnTo>
                  <a:lnTo>
                    <a:pt x="795566" y="210273"/>
                  </a:lnTo>
                  <a:lnTo>
                    <a:pt x="769429" y="168211"/>
                  </a:lnTo>
                  <a:lnTo>
                    <a:pt x="738771" y="129565"/>
                  </a:lnTo>
                  <a:lnTo>
                    <a:pt x="703973" y="94691"/>
                  </a:lnTo>
                  <a:lnTo>
                    <a:pt x="665403" y="63944"/>
                  </a:lnTo>
                  <a:lnTo>
                    <a:pt x="623430" y="37706"/>
                  </a:lnTo>
                  <a:lnTo>
                    <a:pt x="578408" y="16332"/>
                  </a:lnTo>
                  <a:lnTo>
                    <a:pt x="530694" y="190"/>
                  </a:lnTo>
                  <a:lnTo>
                    <a:pt x="534517" y="13970"/>
                  </a:lnTo>
                  <a:lnTo>
                    <a:pt x="537311" y="28155"/>
                  </a:lnTo>
                  <a:lnTo>
                    <a:pt x="539026" y="42710"/>
                  </a:lnTo>
                  <a:lnTo>
                    <a:pt x="539597" y="57556"/>
                  </a:lnTo>
                  <a:lnTo>
                    <a:pt x="539597" y="65557"/>
                  </a:lnTo>
                  <a:lnTo>
                    <a:pt x="539140" y="73418"/>
                  </a:lnTo>
                  <a:lnTo>
                    <a:pt x="538187" y="81178"/>
                  </a:lnTo>
                  <a:lnTo>
                    <a:pt x="585901" y="102641"/>
                  </a:lnTo>
                  <a:lnTo>
                    <a:pt x="629602" y="130606"/>
                  </a:lnTo>
                  <a:lnTo>
                    <a:pt x="668667" y="164465"/>
                  </a:lnTo>
                  <a:lnTo>
                    <a:pt x="702462" y="203581"/>
                  </a:lnTo>
                  <a:lnTo>
                    <a:pt x="730377" y="247319"/>
                  </a:lnTo>
                  <a:lnTo>
                    <a:pt x="751789" y="295071"/>
                  </a:lnTo>
                  <a:lnTo>
                    <a:pt x="759206" y="294182"/>
                  </a:lnTo>
                  <a:lnTo>
                    <a:pt x="774446" y="293979"/>
                  </a:lnTo>
                  <a:lnTo>
                    <a:pt x="789584" y="294576"/>
                  </a:lnTo>
                  <a:lnTo>
                    <a:pt x="804405" y="296316"/>
                  </a:lnTo>
                  <a:lnTo>
                    <a:pt x="818845" y="299173"/>
                  </a:lnTo>
                  <a:lnTo>
                    <a:pt x="832878" y="30311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7" name="object 7"/>
            <p:cNvPicPr/>
            <p:nvPr/>
          </p:nvPicPr>
          <p:blipFill>
            <a:blip r:embed="rId4" cstate="print"/>
            <a:stretch>
              <a:fillRect/>
            </a:stretch>
          </p:blipFill>
          <p:spPr>
            <a:xfrm>
              <a:off x="2305486" y="1164438"/>
              <a:ext cx="715271" cy="885185"/>
            </a:xfrm>
            <a:prstGeom prst="rect">
              <a:avLst/>
            </a:prstGeom>
          </p:spPr>
        </p:pic>
        <p:sp>
          <p:nvSpPr>
            <p:cNvPr id="8" name="object 8"/>
            <p:cNvSpPr/>
            <p:nvPr/>
          </p:nvSpPr>
          <p:spPr>
            <a:xfrm>
              <a:off x="1127988" y="1047108"/>
              <a:ext cx="2197100" cy="1068070"/>
            </a:xfrm>
            <a:custGeom>
              <a:avLst/>
              <a:gdLst/>
              <a:ahLst/>
              <a:cxnLst/>
              <a:rect l="l" t="t" r="r" b="b"/>
              <a:pathLst>
                <a:path w="2197100" h="1068070">
                  <a:moveTo>
                    <a:pt x="388213" y="419315"/>
                  </a:moveTo>
                  <a:lnTo>
                    <a:pt x="355752" y="438188"/>
                  </a:lnTo>
                  <a:lnTo>
                    <a:pt x="335140" y="452475"/>
                  </a:lnTo>
                  <a:lnTo>
                    <a:pt x="317538" y="469328"/>
                  </a:lnTo>
                  <a:lnTo>
                    <a:pt x="294132" y="495947"/>
                  </a:lnTo>
                  <a:lnTo>
                    <a:pt x="263321" y="526796"/>
                  </a:lnTo>
                  <a:lnTo>
                    <a:pt x="226364" y="552526"/>
                  </a:lnTo>
                  <a:lnTo>
                    <a:pt x="185635" y="566661"/>
                  </a:lnTo>
                  <a:lnTo>
                    <a:pt x="143484" y="562673"/>
                  </a:lnTo>
                  <a:lnTo>
                    <a:pt x="102273" y="534085"/>
                  </a:lnTo>
                  <a:lnTo>
                    <a:pt x="136931" y="508139"/>
                  </a:lnTo>
                  <a:lnTo>
                    <a:pt x="172516" y="500468"/>
                  </a:lnTo>
                  <a:lnTo>
                    <a:pt x="207619" y="507136"/>
                  </a:lnTo>
                  <a:lnTo>
                    <a:pt x="240830" y="524243"/>
                  </a:lnTo>
                  <a:lnTo>
                    <a:pt x="247230" y="521843"/>
                  </a:lnTo>
                  <a:lnTo>
                    <a:pt x="253796" y="517105"/>
                  </a:lnTo>
                  <a:lnTo>
                    <a:pt x="264464" y="506463"/>
                  </a:lnTo>
                  <a:lnTo>
                    <a:pt x="287883" y="481380"/>
                  </a:lnTo>
                  <a:lnTo>
                    <a:pt x="292277" y="477443"/>
                  </a:lnTo>
                  <a:lnTo>
                    <a:pt x="295770" y="472897"/>
                  </a:lnTo>
                  <a:lnTo>
                    <a:pt x="257644" y="448729"/>
                  </a:lnTo>
                  <a:lnTo>
                    <a:pt x="219862" y="433298"/>
                  </a:lnTo>
                  <a:lnTo>
                    <a:pt x="182435" y="426783"/>
                  </a:lnTo>
                  <a:lnTo>
                    <a:pt x="145351" y="429361"/>
                  </a:lnTo>
                  <a:lnTo>
                    <a:pt x="108572" y="441198"/>
                  </a:lnTo>
                  <a:lnTo>
                    <a:pt x="72097" y="462483"/>
                  </a:lnTo>
                  <a:lnTo>
                    <a:pt x="35915" y="493382"/>
                  </a:lnTo>
                  <a:lnTo>
                    <a:pt x="0" y="534085"/>
                  </a:lnTo>
                  <a:lnTo>
                    <a:pt x="38481" y="577240"/>
                  </a:lnTo>
                  <a:lnTo>
                    <a:pt x="77152" y="609130"/>
                  </a:lnTo>
                  <a:lnTo>
                    <a:pt x="115912" y="630174"/>
                  </a:lnTo>
                  <a:lnTo>
                    <a:pt x="154686" y="640778"/>
                  </a:lnTo>
                  <a:lnTo>
                    <a:pt x="193408" y="641375"/>
                  </a:lnTo>
                  <a:lnTo>
                    <a:pt x="231965" y="632383"/>
                  </a:lnTo>
                  <a:lnTo>
                    <a:pt x="270294" y="614210"/>
                  </a:lnTo>
                  <a:lnTo>
                    <a:pt x="308305" y="587298"/>
                  </a:lnTo>
                  <a:lnTo>
                    <a:pt x="340321" y="556082"/>
                  </a:lnTo>
                  <a:lnTo>
                    <a:pt x="361581" y="534085"/>
                  </a:lnTo>
                  <a:lnTo>
                    <a:pt x="361505" y="506666"/>
                  </a:lnTo>
                  <a:lnTo>
                    <a:pt x="364261" y="485584"/>
                  </a:lnTo>
                  <a:lnTo>
                    <a:pt x="372325" y="460044"/>
                  </a:lnTo>
                  <a:lnTo>
                    <a:pt x="388213" y="419315"/>
                  </a:lnTo>
                  <a:close/>
                </a:path>
                <a:path w="2197100" h="1068070">
                  <a:moveTo>
                    <a:pt x="521716" y="370547"/>
                  </a:moveTo>
                  <a:lnTo>
                    <a:pt x="469442" y="318236"/>
                  </a:lnTo>
                  <a:lnTo>
                    <a:pt x="462508" y="325094"/>
                  </a:lnTo>
                  <a:lnTo>
                    <a:pt x="445770" y="344068"/>
                  </a:lnTo>
                  <a:lnTo>
                    <a:pt x="407225" y="408736"/>
                  </a:lnTo>
                  <a:lnTo>
                    <a:pt x="393941" y="445998"/>
                  </a:lnTo>
                  <a:lnTo>
                    <a:pt x="383806" y="485749"/>
                  </a:lnTo>
                  <a:lnTo>
                    <a:pt x="377101" y="533539"/>
                  </a:lnTo>
                  <a:lnTo>
                    <a:pt x="384238" y="539242"/>
                  </a:lnTo>
                  <a:lnTo>
                    <a:pt x="402132" y="552323"/>
                  </a:lnTo>
                  <a:lnTo>
                    <a:pt x="425488" y="566699"/>
                  </a:lnTo>
                  <a:lnTo>
                    <a:pt x="448983" y="576287"/>
                  </a:lnTo>
                  <a:lnTo>
                    <a:pt x="449529" y="567143"/>
                  </a:lnTo>
                  <a:lnTo>
                    <a:pt x="452005" y="542925"/>
                  </a:lnTo>
                  <a:lnTo>
                    <a:pt x="467956" y="468541"/>
                  </a:lnTo>
                  <a:lnTo>
                    <a:pt x="489127" y="410298"/>
                  </a:lnTo>
                  <a:lnTo>
                    <a:pt x="501472" y="392709"/>
                  </a:lnTo>
                  <a:lnTo>
                    <a:pt x="521716" y="370547"/>
                  </a:lnTo>
                  <a:close/>
                </a:path>
                <a:path w="2197100" h="1068070">
                  <a:moveTo>
                    <a:pt x="576287" y="619023"/>
                  </a:moveTo>
                  <a:lnTo>
                    <a:pt x="508444" y="610285"/>
                  </a:lnTo>
                  <a:lnTo>
                    <a:pt x="468541" y="600049"/>
                  </a:lnTo>
                  <a:lnTo>
                    <a:pt x="410311" y="578866"/>
                  </a:lnTo>
                  <a:lnTo>
                    <a:pt x="370560" y="546303"/>
                  </a:lnTo>
                  <a:lnTo>
                    <a:pt x="318236" y="598563"/>
                  </a:lnTo>
                  <a:lnTo>
                    <a:pt x="372757" y="642683"/>
                  </a:lnTo>
                  <a:lnTo>
                    <a:pt x="408762" y="660768"/>
                  </a:lnTo>
                  <a:lnTo>
                    <a:pt x="446011" y="674052"/>
                  </a:lnTo>
                  <a:lnTo>
                    <a:pt x="485762" y="684187"/>
                  </a:lnTo>
                  <a:lnTo>
                    <a:pt x="533552" y="690918"/>
                  </a:lnTo>
                  <a:lnTo>
                    <a:pt x="539254" y="683768"/>
                  </a:lnTo>
                  <a:lnTo>
                    <a:pt x="552335" y="665861"/>
                  </a:lnTo>
                  <a:lnTo>
                    <a:pt x="566712" y="642518"/>
                  </a:lnTo>
                  <a:lnTo>
                    <a:pt x="576287" y="619023"/>
                  </a:lnTo>
                  <a:close/>
                </a:path>
                <a:path w="2197100" h="1068070">
                  <a:moveTo>
                    <a:pt x="641375" y="874598"/>
                  </a:moveTo>
                  <a:lnTo>
                    <a:pt x="632383" y="836041"/>
                  </a:lnTo>
                  <a:lnTo>
                    <a:pt x="614222" y="797712"/>
                  </a:lnTo>
                  <a:lnTo>
                    <a:pt x="587311" y="759714"/>
                  </a:lnTo>
                  <a:lnTo>
                    <a:pt x="556094" y="727684"/>
                  </a:lnTo>
                  <a:lnTo>
                    <a:pt x="534085" y="706424"/>
                  </a:lnTo>
                  <a:lnTo>
                    <a:pt x="506679" y="706501"/>
                  </a:lnTo>
                  <a:lnTo>
                    <a:pt x="485584" y="703745"/>
                  </a:lnTo>
                  <a:lnTo>
                    <a:pt x="460057" y="695680"/>
                  </a:lnTo>
                  <a:lnTo>
                    <a:pt x="419315" y="679805"/>
                  </a:lnTo>
                  <a:lnTo>
                    <a:pt x="438200" y="712254"/>
                  </a:lnTo>
                  <a:lnTo>
                    <a:pt x="452475" y="732866"/>
                  </a:lnTo>
                  <a:lnTo>
                    <a:pt x="469328" y="750468"/>
                  </a:lnTo>
                  <a:lnTo>
                    <a:pt x="495947" y="773874"/>
                  </a:lnTo>
                  <a:lnTo>
                    <a:pt x="526808" y="804697"/>
                  </a:lnTo>
                  <a:lnTo>
                    <a:pt x="552551" y="841641"/>
                  </a:lnTo>
                  <a:lnTo>
                    <a:pt x="566674" y="882383"/>
                  </a:lnTo>
                  <a:lnTo>
                    <a:pt x="562686" y="924534"/>
                  </a:lnTo>
                  <a:lnTo>
                    <a:pt x="534085" y="965746"/>
                  </a:lnTo>
                  <a:lnTo>
                    <a:pt x="508152" y="931087"/>
                  </a:lnTo>
                  <a:lnTo>
                    <a:pt x="500468" y="895502"/>
                  </a:lnTo>
                  <a:lnTo>
                    <a:pt x="507149" y="860399"/>
                  </a:lnTo>
                  <a:lnTo>
                    <a:pt x="524256" y="827189"/>
                  </a:lnTo>
                  <a:lnTo>
                    <a:pt x="521868" y="820775"/>
                  </a:lnTo>
                  <a:lnTo>
                    <a:pt x="517118" y="814222"/>
                  </a:lnTo>
                  <a:lnTo>
                    <a:pt x="506488" y="803541"/>
                  </a:lnTo>
                  <a:lnTo>
                    <a:pt x="481406" y="780135"/>
                  </a:lnTo>
                  <a:lnTo>
                    <a:pt x="477456" y="775728"/>
                  </a:lnTo>
                  <a:lnTo>
                    <a:pt x="472897" y="772236"/>
                  </a:lnTo>
                  <a:lnTo>
                    <a:pt x="448729" y="810361"/>
                  </a:lnTo>
                  <a:lnTo>
                    <a:pt x="433311" y="848131"/>
                  </a:lnTo>
                  <a:lnTo>
                    <a:pt x="426796" y="885558"/>
                  </a:lnTo>
                  <a:lnTo>
                    <a:pt x="429361" y="922655"/>
                  </a:lnTo>
                  <a:lnTo>
                    <a:pt x="441210" y="959434"/>
                  </a:lnTo>
                  <a:lnTo>
                    <a:pt x="462483" y="995921"/>
                  </a:lnTo>
                  <a:lnTo>
                    <a:pt x="493382" y="1032103"/>
                  </a:lnTo>
                  <a:lnTo>
                    <a:pt x="534085" y="1068019"/>
                  </a:lnTo>
                  <a:lnTo>
                    <a:pt x="577240" y="1029525"/>
                  </a:lnTo>
                  <a:lnTo>
                    <a:pt x="609130" y="990866"/>
                  </a:lnTo>
                  <a:lnTo>
                    <a:pt x="630174" y="952093"/>
                  </a:lnTo>
                  <a:lnTo>
                    <a:pt x="640778" y="913320"/>
                  </a:lnTo>
                  <a:lnTo>
                    <a:pt x="641375" y="874598"/>
                  </a:lnTo>
                  <a:close/>
                </a:path>
                <a:path w="2197100" h="1068070">
                  <a:moveTo>
                    <a:pt x="648690" y="388188"/>
                  </a:moveTo>
                  <a:lnTo>
                    <a:pt x="629818" y="355739"/>
                  </a:lnTo>
                  <a:lnTo>
                    <a:pt x="615543" y="335127"/>
                  </a:lnTo>
                  <a:lnTo>
                    <a:pt x="598690" y="317512"/>
                  </a:lnTo>
                  <a:lnTo>
                    <a:pt x="572071" y="294106"/>
                  </a:lnTo>
                  <a:lnTo>
                    <a:pt x="541210" y="263296"/>
                  </a:lnTo>
                  <a:lnTo>
                    <a:pt x="515467" y="226352"/>
                  </a:lnTo>
                  <a:lnTo>
                    <a:pt x="501345" y="185623"/>
                  </a:lnTo>
                  <a:lnTo>
                    <a:pt x="505333" y="143471"/>
                  </a:lnTo>
                  <a:lnTo>
                    <a:pt x="533946" y="102260"/>
                  </a:lnTo>
                  <a:lnTo>
                    <a:pt x="559866" y="136918"/>
                  </a:lnTo>
                  <a:lnTo>
                    <a:pt x="567537" y="172504"/>
                  </a:lnTo>
                  <a:lnTo>
                    <a:pt x="560870" y="207606"/>
                  </a:lnTo>
                  <a:lnTo>
                    <a:pt x="543763" y="240792"/>
                  </a:lnTo>
                  <a:lnTo>
                    <a:pt x="546163" y="247218"/>
                  </a:lnTo>
                  <a:lnTo>
                    <a:pt x="550900" y="253784"/>
                  </a:lnTo>
                  <a:lnTo>
                    <a:pt x="561530" y="264464"/>
                  </a:lnTo>
                  <a:lnTo>
                    <a:pt x="586625" y="287883"/>
                  </a:lnTo>
                  <a:lnTo>
                    <a:pt x="590550" y="292252"/>
                  </a:lnTo>
                  <a:lnTo>
                    <a:pt x="595109" y="295770"/>
                  </a:lnTo>
                  <a:lnTo>
                    <a:pt x="619277" y="257632"/>
                  </a:lnTo>
                  <a:lnTo>
                    <a:pt x="634707" y="219862"/>
                  </a:lnTo>
                  <a:lnTo>
                    <a:pt x="641223" y="182435"/>
                  </a:lnTo>
                  <a:lnTo>
                    <a:pt x="638657" y="145338"/>
                  </a:lnTo>
                  <a:lnTo>
                    <a:pt x="626821" y="108559"/>
                  </a:lnTo>
                  <a:lnTo>
                    <a:pt x="605536" y="72085"/>
                  </a:lnTo>
                  <a:lnTo>
                    <a:pt x="574636" y="35902"/>
                  </a:lnTo>
                  <a:lnTo>
                    <a:pt x="533946" y="0"/>
                  </a:lnTo>
                  <a:lnTo>
                    <a:pt x="490778" y="38481"/>
                  </a:lnTo>
                  <a:lnTo>
                    <a:pt x="458876" y="77139"/>
                  </a:lnTo>
                  <a:lnTo>
                    <a:pt x="437845" y="115912"/>
                  </a:lnTo>
                  <a:lnTo>
                    <a:pt x="427228" y="154686"/>
                  </a:lnTo>
                  <a:lnTo>
                    <a:pt x="426631" y="193408"/>
                  </a:lnTo>
                  <a:lnTo>
                    <a:pt x="435622" y="231965"/>
                  </a:lnTo>
                  <a:lnTo>
                    <a:pt x="453783" y="270294"/>
                  </a:lnTo>
                  <a:lnTo>
                    <a:pt x="480695" y="308305"/>
                  </a:lnTo>
                  <a:lnTo>
                    <a:pt x="511924" y="340321"/>
                  </a:lnTo>
                  <a:lnTo>
                    <a:pt x="533946" y="361569"/>
                  </a:lnTo>
                  <a:lnTo>
                    <a:pt x="561340" y="361505"/>
                  </a:lnTo>
                  <a:lnTo>
                    <a:pt x="582422" y="364248"/>
                  </a:lnTo>
                  <a:lnTo>
                    <a:pt x="607961" y="372313"/>
                  </a:lnTo>
                  <a:lnTo>
                    <a:pt x="648690" y="388188"/>
                  </a:lnTo>
                  <a:close/>
                </a:path>
                <a:path w="2197100" h="1068070">
                  <a:moveTo>
                    <a:pt x="690918" y="534454"/>
                  </a:moveTo>
                  <a:lnTo>
                    <a:pt x="683768" y="528739"/>
                  </a:lnTo>
                  <a:lnTo>
                    <a:pt x="665873" y="515658"/>
                  </a:lnTo>
                  <a:lnTo>
                    <a:pt x="642531" y="501294"/>
                  </a:lnTo>
                  <a:lnTo>
                    <a:pt x="619036" y="491705"/>
                  </a:lnTo>
                  <a:lnTo>
                    <a:pt x="618490" y="500849"/>
                  </a:lnTo>
                  <a:lnTo>
                    <a:pt x="616013" y="525068"/>
                  </a:lnTo>
                  <a:lnTo>
                    <a:pt x="600075" y="599465"/>
                  </a:lnTo>
                  <a:lnTo>
                    <a:pt x="578878" y="657682"/>
                  </a:lnTo>
                  <a:lnTo>
                    <a:pt x="546303" y="697445"/>
                  </a:lnTo>
                  <a:lnTo>
                    <a:pt x="598563" y="749769"/>
                  </a:lnTo>
                  <a:lnTo>
                    <a:pt x="642708" y="695248"/>
                  </a:lnTo>
                  <a:lnTo>
                    <a:pt x="660793" y="659257"/>
                  </a:lnTo>
                  <a:lnTo>
                    <a:pt x="674065" y="621995"/>
                  </a:lnTo>
                  <a:lnTo>
                    <a:pt x="684199" y="582244"/>
                  </a:lnTo>
                  <a:lnTo>
                    <a:pt x="690918" y="534454"/>
                  </a:lnTo>
                  <a:close/>
                </a:path>
                <a:path w="2197100" h="1068070">
                  <a:moveTo>
                    <a:pt x="749769" y="469430"/>
                  </a:moveTo>
                  <a:lnTo>
                    <a:pt x="695261" y="425310"/>
                  </a:lnTo>
                  <a:lnTo>
                    <a:pt x="659282" y="407225"/>
                  </a:lnTo>
                  <a:lnTo>
                    <a:pt x="622020" y="393941"/>
                  </a:lnTo>
                  <a:lnTo>
                    <a:pt x="582256" y="383806"/>
                  </a:lnTo>
                  <a:lnTo>
                    <a:pt x="534479" y="377088"/>
                  </a:lnTo>
                  <a:lnTo>
                    <a:pt x="528764" y="384238"/>
                  </a:lnTo>
                  <a:lnTo>
                    <a:pt x="515670" y="402132"/>
                  </a:lnTo>
                  <a:lnTo>
                    <a:pt x="501307" y="425488"/>
                  </a:lnTo>
                  <a:lnTo>
                    <a:pt x="491718" y="448983"/>
                  </a:lnTo>
                  <a:lnTo>
                    <a:pt x="500862" y="449516"/>
                  </a:lnTo>
                  <a:lnTo>
                    <a:pt x="525081" y="452005"/>
                  </a:lnTo>
                  <a:lnTo>
                    <a:pt x="599478" y="467944"/>
                  </a:lnTo>
                  <a:lnTo>
                    <a:pt x="657694" y="489140"/>
                  </a:lnTo>
                  <a:lnTo>
                    <a:pt x="697445" y="521716"/>
                  </a:lnTo>
                  <a:lnTo>
                    <a:pt x="749769" y="469430"/>
                  </a:lnTo>
                  <a:close/>
                </a:path>
                <a:path w="2197100" h="1068070">
                  <a:moveTo>
                    <a:pt x="1068006" y="533933"/>
                  </a:moveTo>
                  <a:lnTo>
                    <a:pt x="1029525" y="490766"/>
                  </a:lnTo>
                  <a:lnTo>
                    <a:pt x="990866" y="458876"/>
                  </a:lnTo>
                  <a:lnTo>
                    <a:pt x="952093" y="437832"/>
                  </a:lnTo>
                  <a:lnTo>
                    <a:pt x="913320" y="427228"/>
                  </a:lnTo>
                  <a:lnTo>
                    <a:pt x="874610" y="426631"/>
                  </a:lnTo>
                  <a:lnTo>
                    <a:pt x="836041" y="435622"/>
                  </a:lnTo>
                  <a:lnTo>
                    <a:pt x="797712" y="453783"/>
                  </a:lnTo>
                  <a:lnTo>
                    <a:pt x="759701" y="480707"/>
                  </a:lnTo>
                  <a:lnTo>
                    <a:pt x="727697" y="511924"/>
                  </a:lnTo>
                  <a:lnTo>
                    <a:pt x="706437" y="533933"/>
                  </a:lnTo>
                  <a:lnTo>
                    <a:pt x="706501" y="561314"/>
                  </a:lnTo>
                  <a:lnTo>
                    <a:pt x="703757" y="582409"/>
                  </a:lnTo>
                  <a:lnTo>
                    <a:pt x="695693" y="607949"/>
                  </a:lnTo>
                  <a:lnTo>
                    <a:pt x="679805" y="648703"/>
                  </a:lnTo>
                  <a:lnTo>
                    <a:pt x="712266" y="629818"/>
                  </a:lnTo>
                  <a:lnTo>
                    <a:pt x="732878" y="615530"/>
                  </a:lnTo>
                  <a:lnTo>
                    <a:pt x="750481" y="598665"/>
                  </a:lnTo>
                  <a:lnTo>
                    <a:pt x="773887" y="572046"/>
                  </a:lnTo>
                  <a:lnTo>
                    <a:pt x="804697" y="541197"/>
                  </a:lnTo>
                  <a:lnTo>
                    <a:pt x="841641" y="515467"/>
                  </a:lnTo>
                  <a:lnTo>
                    <a:pt x="882383" y="501332"/>
                  </a:lnTo>
                  <a:lnTo>
                    <a:pt x="924534" y="505320"/>
                  </a:lnTo>
                  <a:lnTo>
                    <a:pt x="965746" y="533933"/>
                  </a:lnTo>
                  <a:lnTo>
                    <a:pt x="931087" y="559866"/>
                  </a:lnTo>
                  <a:lnTo>
                    <a:pt x="895502" y="567537"/>
                  </a:lnTo>
                  <a:lnTo>
                    <a:pt x="860399" y="560857"/>
                  </a:lnTo>
                  <a:lnTo>
                    <a:pt x="827214" y="543750"/>
                  </a:lnTo>
                  <a:lnTo>
                    <a:pt x="820788" y="546138"/>
                  </a:lnTo>
                  <a:lnTo>
                    <a:pt x="814222" y="550887"/>
                  </a:lnTo>
                  <a:lnTo>
                    <a:pt x="803541" y="561530"/>
                  </a:lnTo>
                  <a:lnTo>
                    <a:pt x="780122" y="586600"/>
                  </a:lnTo>
                  <a:lnTo>
                    <a:pt x="775741" y="590550"/>
                  </a:lnTo>
                  <a:lnTo>
                    <a:pt x="772223" y="595109"/>
                  </a:lnTo>
                  <a:lnTo>
                    <a:pt x="810361" y="619264"/>
                  </a:lnTo>
                  <a:lnTo>
                    <a:pt x="848144" y="634695"/>
                  </a:lnTo>
                  <a:lnTo>
                    <a:pt x="885571" y="641210"/>
                  </a:lnTo>
                  <a:lnTo>
                    <a:pt x="922667" y="638632"/>
                  </a:lnTo>
                  <a:lnTo>
                    <a:pt x="959434" y="626795"/>
                  </a:lnTo>
                  <a:lnTo>
                    <a:pt x="995908" y="605523"/>
                  </a:lnTo>
                  <a:lnTo>
                    <a:pt x="1032103" y="574624"/>
                  </a:lnTo>
                  <a:lnTo>
                    <a:pt x="1068006" y="533933"/>
                  </a:lnTo>
                  <a:close/>
                </a:path>
                <a:path w="2197100" h="1068070">
                  <a:moveTo>
                    <a:pt x="2055495" y="117335"/>
                  </a:moveTo>
                  <a:lnTo>
                    <a:pt x="2037956" y="117335"/>
                  </a:lnTo>
                  <a:lnTo>
                    <a:pt x="2037956" y="1002334"/>
                  </a:lnTo>
                  <a:lnTo>
                    <a:pt x="2055495" y="1002334"/>
                  </a:lnTo>
                  <a:lnTo>
                    <a:pt x="2055495" y="117335"/>
                  </a:lnTo>
                  <a:close/>
                </a:path>
                <a:path w="2197100" h="1068070">
                  <a:moveTo>
                    <a:pt x="2196884" y="130492"/>
                  </a:moveTo>
                  <a:lnTo>
                    <a:pt x="2178164" y="130492"/>
                  </a:lnTo>
                  <a:lnTo>
                    <a:pt x="2178164" y="261162"/>
                  </a:lnTo>
                  <a:lnTo>
                    <a:pt x="2196884" y="261162"/>
                  </a:lnTo>
                  <a:lnTo>
                    <a:pt x="2196884" y="130492"/>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9" name="object 9"/>
            <p:cNvPicPr/>
            <p:nvPr/>
          </p:nvPicPr>
          <p:blipFill>
            <a:blip r:embed="rId5" cstate="print"/>
            <a:stretch>
              <a:fillRect/>
            </a:stretch>
          </p:blipFill>
          <p:spPr>
            <a:xfrm>
              <a:off x="3350149" y="1210530"/>
              <a:ext cx="173361" cy="99976"/>
            </a:xfrm>
            <a:prstGeom prst="rect">
              <a:avLst/>
            </a:prstGeom>
          </p:spPr>
        </p:pic>
        <p:pic>
          <p:nvPicPr>
            <p:cNvPr id="10" name="object 10"/>
            <p:cNvPicPr/>
            <p:nvPr/>
          </p:nvPicPr>
          <p:blipFill>
            <a:blip r:embed="rId6" cstate="print"/>
            <a:stretch>
              <a:fillRect/>
            </a:stretch>
          </p:blipFill>
          <p:spPr>
            <a:xfrm>
              <a:off x="3543745" y="1167852"/>
              <a:ext cx="292419" cy="181967"/>
            </a:xfrm>
            <a:prstGeom prst="rect">
              <a:avLst/>
            </a:prstGeom>
          </p:spPr>
        </p:pic>
        <p:pic>
          <p:nvPicPr>
            <p:cNvPr id="11" name="object 11"/>
            <p:cNvPicPr/>
            <p:nvPr/>
          </p:nvPicPr>
          <p:blipFill>
            <a:blip r:embed="rId7" cstate="print"/>
            <a:stretch>
              <a:fillRect/>
            </a:stretch>
          </p:blipFill>
          <p:spPr>
            <a:xfrm>
              <a:off x="3913120" y="1167852"/>
              <a:ext cx="297474" cy="181967"/>
            </a:xfrm>
            <a:prstGeom prst="rect">
              <a:avLst/>
            </a:prstGeom>
          </p:spPr>
        </p:pic>
        <p:pic>
          <p:nvPicPr>
            <p:cNvPr id="12" name="object 12"/>
            <p:cNvPicPr/>
            <p:nvPr/>
          </p:nvPicPr>
          <p:blipFill>
            <a:blip r:embed="rId8" cstate="print"/>
            <a:stretch>
              <a:fillRect/>
            </a:stretch>
          </p:blipFill>
          <p:spPr>
            <a:xfrm>
              <a:off x="4234183" y="1167861"/>
              <a:ext cx="309286" cy="142644"/>
            </a:xfrm>
            <a:prstGeom prst="rect">
              <a:avLst/>
            </a:prstGeom>
          </p:spPr>
        </p:pic>
        <p:pic>
          <p:nvPicPr>
            <p:cNvPr id="13" name="object 13"/>
            <p:cNvPicPr/>
            <p:nvPr/>
          </p:nvPicPr>
          <p:blipFill>
            <a:blip r:embed="rId9" cstate="print"/>
            <a:stretch>
              <a:fillRect/>
            </a:stretch>
          </p:blipFill>
          <p:spPr>
            <a:xfrm>
              <a:off x="4567055" y="1167861"/>
              <a:ext cx="90803" cy="142634"/>
            </a:xfrm>
            <a:prstGeom prst="rect">
              <a:avLst/>
            </a:prstGeom>
          </p:spPr>
        </p:pic>
        <p:pic>
          <p:nvPicPr>
            <p:cNvPr id="14" name="object 14"/>
            <p:cNvPicPr/>
            <p:nvPr/>
          </p:nvPicPr>
          <p:blipFill>
            <a:blip r:embed="rId10" cstate="print"/>
            <a:stretch>
              <a:fillRect/>
            </a:stretch>
          </p:blipFill>
          <p:spPr>
            <a:xfrm>
              <a:off x="4687827" y="1212782"/>
              <a:ext cx="84416" cy="97714"/>
            </a:xfrm>
            <a:prstGeom prst="rect">
              <a:avLst/>
            </a:prstGeom>
          </p:spPr>
        </p:pic>
        <p:sp>
          <p:nvSpPr>
            <p:cNvPr id="15" name="object 15"/>
            <p:cNvSpPr/>
            <p:nvPr/>
          </p:nvSpPr>
          <p:spPr>
            <a:xfrm>
              <a:off x="4793604" y="1210543"/>
              <a:ext cx="60325" cy="100330"/>
            </a:xfrm>
            <a:custGeom>
              <a:avLst/>
              <a:gdLst/>
              <a:ahLst/>
              <a:cxnLst/>
              <a:rect l="l" t="t" r="r" b="b"/>
              <a:pathLst>
                <a:path w="60325" h="100330">
                  <a:moveTo>
                    <a:pt x="41935" y="0"/>
                  </a:moveTo>
                  <a:lnTo>
                    <a:pt x="33695" y="0"/>
                  </a:lnTo>
                  <a:lnTo>
                    <a:pt x="20448" y="1800"/>
                  </a:lnTo>
                  <a:lnTo>
                    <a:pt x="9752" y="7251"/>
                  </a:lnTo>
                  <a:lnTo>
                    <a:pt x="2604" y="16423"/>
                  </a:lnTo>
                  <a:lnTo>
                    <a:pt x="0" y="29391"/>
                  </a:lnTo>
                  <a:lnTo>
                    <a:pt x="6460" y="44902"/>
                  </a:lnTo>
                  <a:lnTo>
                    <a:pt x="20674" y="54237"/>
                  </a:lnTo>
                  <a:lnTo>
                    <a:pt x="34888" y="61819"/>
                  </a:lnTo>
                  <a:lnTo>
                    <a:pt x="41349" y="72071"/>
                  </a:lnTo>
                  <a:lnTo>
                    <a:pt x="41349" y="82363"/>
                  </a:lnTo>
                  <a:lnTo>
                    <a:pt x="31433" y="85735"/>
                  </a:lnTo>
                  <a:lnTo>
                    <a:pt x="18324" y="85735"/>
                  </a:lnTo>
                  <a:lnTo>
                    <a:pt x="8397" y="83494"/>
                  </a:lnTo>
                  <a:lnTo>
                    <a:pt x="1476" y="78992"/>
                  </a:lnTo>
                  <a:lnTo>
                    <a:pt x="554" y="94719"/>
                  </a:lnTo>
                  <a:lnTo>
                    <a:pt x="6774" y="97353"/>
                  </a:lnTo>
                  <a:lnTo>
                    <a:pt x="13301" y="98951"/>
                  </a:lnTo>
                  <a:lnTo>
                    <a:pt x="20007" y="99742"/>
                  </a:lnTo>
                  <a:lnTo>
                    <a:pt x="26763" y="99955"/>
                  </a:lnTo>
                  <a:lnTo>
                    <a:pt x="39153" y="98173"/>
                  </a:lnTo>
                  <a:lnTo>
                    <a:pt x="49812" y="92723"/>
                  </a:lnTo>
                  <a:lnTo>
                    <a:pt x="57279" y="83447"/>
                  </a:lnTo>
                  <a:lnTo>
                    <a:pt x="60092" y="70186"/>
                  </a:lnTo>
                  <a:lnTo>
                    <a:pt x="53626" y="53125"/>
                  </a:lnTo>
                  <a:lnTo>
                    <a:pt x="39401" y="43869"/>
                  </a:lnTo>
                  <a:lnTo>
                    <a:pt x="25177" y="36680"/>
                  </a:lnTo>
                  <a:lnTo>
                    <a:pt x="18711" y="25821"/>
                  </a:lnTo>
                  <a:lnTo>
                    <a:pt x="18711" y="17968"/>
                  </a:lnTo>
                  <a:lnTo>
                    <a:pt x="26575" y="14208"/>
                  </a:lnTo>
                  <a:lnTo>
                    <a:pt x="39684" y="14208"/>
                  </a:lnTo>
                  <a:lnTo>
                    <a:pt x="50155" y="16659"/>
                  </a:lnTo>
                  <a:lnTo>
                    <a:pt x="54071" y="19088"/>
                  </a:lnTo>
                  <a:lnTo>
                    <a:pt x="55589" y="3738"/>
                  </a:lnTo>
                  <a:lnTo>
                    <a:pt x="48658" y="1675"/>
                  </a:lnTo>
                  <a:lnTo>
                    <a:pt x="41935" y="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16" name="object 16"/>
            <p:cNvPicPr/>
            <p:nvPr/>
          </p:nvPicPr>
          <p:blipFill>
            <a:blip r:embed="rId11" cstate="print"/>
            <a:stretch>
              <a:fillRect/>
            </a:stretch>
          </p:blipFill>
          <p:spPr>
            <a:xfrm>
              <a:off x="3299414" y="1400001"/>
              <a:ext cx="349904" cy="174482"/>
            </a:xfrm>
            <a:prstGeom prst="rect">
              <a:avLst/>
            </a:prstGeom>
          </p:spPr>
        </p:pic>
        <p:sp>
          <p:nvSpPr>
            <p:cNvPr id="17" name="object 17"/>
            <p:cNvSpPr/>
            <p:nvPr/>
          </p:nvSpPr>
          <p:spPr>
            <a:xfrm>
              <a:off x="3678904" y="1435197"/>
              <a:ext cx="53975" cy="97790"/>
            </a:xfrm>
            <a:custGeom>
              <a:avLst/>
              <a:gdLst/>
              <a:ahLst/>
              <a:cxnLst/>
              <a:rect l="l" t="t" r="r" b="b"/>
              <a:pathLst>
                <a:path w="53975" h="97790">
                  <a:moveTo>
                    <a:pt x="46982" y="0"/>
                  </a:moveTo>
                  <a:lnTo>
                    <a:pt x="41747" y="0"/>
                  </a:lnTo>
                  <a:lnTo>
                    <a:pt x="34249" y="1265"/>
                  </a:lnTo>
                  <a:lnTo>
                    <a:pt x="27262" y="4794"/>
                  </a:lnTo>
                  <a:lnTo>
                    <a:pt x="21290" y="10182"/>
                  </a:lnTo>
                  <a:lnTo>
                    <a:pt x="16837" y="17025"/>
                  </a:lnTo>
                  <a:lnTo>
                    <a:pt x="16470" y="17025"/>
                  </a:lnTo>
                  <a:lnTo>
                    <a:pt x="16470" y="2251"/>
                  </a:lnTo>
                  <a:lnTo>
                    <a:pt x="0" y="2251"/>
                  </a:lnTo>
                  <a:lnTo>
                    <a:pt x="0" y="97724"/>
                  </a:lnTo>
                  <a:lnTo>
                    <a:pt x="17591" y="97724"/>
                  </a:lnTo>
                  <a:lnTo>
                    <a:pt x="17591" y="54291"/>
                  </a:lnTo>
                  <a:lnTo>
                    <a:pt x="19446" y="38099"/>
                  </a:lnTo>
                  <a:lnTo>
                    <a:pt x="24708" y="25836"/>
                  </a:lnTo>
                  <a:lnTo>
                    <a:pt x="32919" y="18065"/>
                  </a:lnTo>
                  <a:lnTo>
                    <a:pt x="43621" y="15350"/>
                  </a:lnTo>
                  <a:lnTo>
                    <a:pt x="46605" y="15350"/>
                  </a:lnTo>
                  <a:lnTo>
                    <a:pt x="50155" y="15737"/>
                  </a:lnTo>
                  <a:lnTo>
                    <a:pt x="53349" y="17025"/>
                  </a:lnTo>
                  <a:lnTo>
                    <a:pt x="53349" y="1319"/>
                  </a:lnTo>
                  <a:lnTo>
                    <a:pt x="46982" y="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18" name="object 18"/>
            <p:cNvPicPr/>
            <p:nvPr/>
          </p:nvPicPr>
          <p:blipFill>
            <a:blip r:embed="rId12" cstate="print"/>
            <a:stretch>
              <a:fillRect/>
            </a:stretch>
          </p:blipFill>
          <p:spPr>
            <a:xfrm>
              <a:off x="3751730" y="1437448"/>
              <a:ext cx="84426" cy="97714"/>
            </a:xfrm>
            <a:prstGeom prst="rect">
              <a:avLst/>
            </a:prstGeom>
          </p:spPr>
        </p:pic>
        <p:pic>
          <p:nvPicPr>
            <p:cNvPr id="19" name="object 19"/>
            <p:cNvPicPr/>
            <p:nvPr/>
          </p:nvPicPr>
          <p:blipFill>
            <a:blip r:embed="rId13" cstate="print"/>
            <a:stretch>
              <a:fillRect/>
            </a:stretch>
          </p:blipFill>
          <p:spPr>
            <a:xfrm>
              <a:off x="3305019" y="1689841"/>
              <a:ext cx="83306" cy="130655"/>
            </a:xfrm>
            <a:prstGeom prst="rect">
              <a:avLst/>
            </a:prstGeom>
          </p:spPr>
        </p:pic>
        <p:pic>
          <p:nvPicPr>
            <p:cNvPr id="20" name="object 20"/>
            <p:cNvPicPr/>
            <p:nvPr/>
          </p:nvPicPr>
          <p:blipFill>
            <a:blip r:embed="rId14" cstate="print"/>
            <a:stretch>
              <a:fillRect/>
            </a:stretch>
          </p:blipFill>
          <p:spPr>
            <a:xfrm>
              <a:off x="3408561" y="1725012"/>
              <a:ext cx="84426" cy="97724"/>
            </a:xfrm>
            <a:prstGeom prst="rect">
              <a:avLst/>
            </a:prstGeom>
          </p:spPr>
        </p:pic>
        <p:pic>
          <p:nvPicPr>
            <p:cNvPr id="21" name="object 21"/>
            <p:cNvPicPr/>
            <p:nvPr/>
          </p:nvPicPr>
          <p:blipFill>
            <a:blip r:embed="rId15" cstate="print"/>
            <a:stretch>
              <a:fillRect/>
            </a:stretch>
          </p:blipFill>
          <p:spPr>
            <a:xfrm>
              <a:off x="3522947" y="1680082"/>
              <a:ext cx="90803" cy="142665"/>
            </a:xfrm>
            <a:prstGeom prst="rect">
              <a:avLst/>
            </a:prstGeom>
          </p:spPr>
        </p:pic>
        <p:sp>
          <p:nvSpPr>
            <p:cNvPr id="22" name="object 22"/>
            <p:cNvSpPr/>
            <p:nvPr/>
          </p:nvSpPr>
          <p:spPr>
            <a:xfrm>
              <a:off x="3639578" y="1680101"/>
              <a:ext cx="71120" cy="140970"/>
            </a:xfrm>
            <a:custGeom>
              <a:avLst/>
              <a:gdLst/>
              <a:ahLst/>
              <a:cxnLst/>
              <a:rect l="l" t="t" r="r" b="b"/>
              <a:pathLst>
                <a:path w="71120" h="140969">
                  <a:moveTo>
                    <a:pt x="17589" y="0"/>
                  </a:moveTo>
                  <a:lnTo>
                    <a:pt x="0" y="0"/>
                  </a:lnTo>
                  <a:lnTo>
                    <a:pt x="0" y="140398"/>
                  </a:lnTo>
                  <a:lnTo>
                    <a:pt x="17589" y="140398"/>
                  </a:lnTo>
                  <a:lnTo>
                    <a:pt x="17589" y="0"/>
                  </a:lnTo>
                  <a:close/>
                </a:path>
                <a:path w="71120" h="140969">
                  <a:moveTo>
                    <a:pt x="69646" y="44932"/>
                  </a:moveTo>
                  <a:lnTo>
                    <a:pt x="52057" y="44932"/>
                  </a:lnTo>
                  <a:lnTo>
                    <a:pt x="52057" y="140398"/>
                  </a:lnTo>
                  <a:lnTo>
                    <a:pt x="69646" y="140398"/>
                  </a:lnTo>
                  <a:lnTo>
                    <a:pt x="69646" y="44932"/>
                  </a:lnTo>
                  <a:close/>
                </a:path>
                <a:path w="71120" h="140969">
                  <a:moveTo>
                    <a:pt x="70764" y="3733"/>
                  </a:moveTo>
                  <a:lnTo>
                    <a:pt x="50914" y="3733"/>
                  </a:lnTo>
                  <a:lnTo>
                    <a:pt x="50914" y="23596"/>
                  </a:lnTo>
                  <a:lnTo>
                    <a:pt x="70764" y="23596"/>
                  </a:lnTo>
                  <a:lnTo>
                    <a:pt x="70764" y="3733"/>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23" name="object 23"/>
            <p:cNvPicPr/>
            <p:nvPr/>
          </p:nvPicPr>
          <p:blipFill>
            <a:blip r:embed="rId16" cstate="print"/>
            <a:stretch>
              <a:fillRect/>
            </a:stretch>
          </p:blipFill>
          <p:spPr>
            <a:xfrm>
              <a:off x="3733569" y="1722770"/>
              <a:ext cx="70751" cy="99965"/>
            </a:xfrm>
            <a:prstGeom prst="rect">
              <a:avLst/>
            </a:prstGeom>
          </p:spPr>
        </p:pic>
        <p:sp>
          <p:nvSpPr>
            <p:cNvPr id="24" name="object 24"/>
            <p:cNvSpPr/>
            <p:nvPr/>
          </p:nvSpPr>
          <p:spPr>
            <a:xfrm>
              <a:off x="3879215" y="1689829"/>
              <a:ext cx="100330" cy="130810"/>
            </a:xfrm>
            <a:custGeom>
              <a:avLst/>
              <a:gdLst/>
              <a:ahLst/>
              <a:cxnLst/>
              <a:rect l="l" t="t" r="r" b="b"/>
              <a:pathLst>
                <a:path w="100329" h="130810">
                  <a:moveTo>
                    <a:pt x="99987" y="0"/>
                  </a:moveTo>
                  <a:lnTo>
                    <a:pt x="81241" y="0"/>
                  </a:lnTo>
                  <a:lnTo>
                    <a:pt x="81241" y="54610"/>
                  </a:lnTo>
                  <a:lnTo>
                    <a:pt x="18719" y="54610"/>
                  </a:lnTo>
                  <a:lnTo>
                    <a:pt x="18719" y="0"/>
                  </a:lnTo>
                  <a:lnTo>
                    <a:pt x="0" y="0"/>
                  </a:lnTo>
                  <a:lnTo>
                    <a:pt x="0" y="54610"/>
                  </a:lnTo>
                  <a:lnTo>
                    <a:pt x="0" y="71120"/>
                  </a:lnTo>
                  <a:lnTo>
                    <a:pt x="0" y="130810"/>
                  </a:lnTo>
                  <a:lnTo>
                    <a:pt x="18719" y="130810"/>
                  </a:lnTo>
                  <a:lnTo>
                    <a:pt x="18719" y="71120"/>
                  </a:lnTo>
                  <a:lnTo>
                    <a:pt x="81241" y="71120"/>
                  </a:lnTo>
                  <a:lnTo>
                    <a:pt x="81241" y="130810"/>
                  </a:lnTo>
                  <a:lnTo>
                    <a:pt x="99987" y="130810"/>
                  </a:lnTo>
                  <a:lnTo>
                    <a:pt x="99987" y="71120"/>
                  </a:lnTo>
                  <a:lnTo>
                    <a:pt x="99987" y="54610"/>
                  </a:lnTo>
                  <a:lnTo>
                    <a:pt x="99987" y="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25" name="object 25"/>
            <p:cNvPicPr/>
            <p:nvPr/>
          </p:nvPicPr>
          <p:blipFill>
            <a:blip r:embed="rId17" cstate="print"/>
            <a:stretch>
              <a:fillRect/>
            </a:stretch>
          </p:blipFill>
          <p:spPr>
            <a:xfrm>
              <a:off x="4005413" y="1722771"/>
              <a:ext cx="185523" cy="99980"/>
            </a:xfrm>
            <a:prstGeom prst="rect">
              <a:avLst/>
            </a:prstGeom>
          </p:spPr>
        </p:pic>
        <p:sp>
          <p:nvSpPr>
            <p:cNvPr id="26" name="object 26"/>
            <p:cNvSpPr/>
            <p:nvPr/>
          </p:nvSpPr>
          <p:spPr>
            <a:xfrm>
              <a:off x="4222191" y="1680101"/>
              <a:ext cx="102235" cy="142875"/>
            </a:xfrm>
            <a:custGeom>
              <a:avLst/>
              <a:gdLst/>
              <a:ahLst/>
              <a:cxnLst/>
              <a:rect l="l" t="t" r="r" b="b"/>
              <a:pathLst>
                <a:path w="102235" h="142875">
                  <a:moveTo>
                    <a:pt x="17589" y="0"/>
                  </a:moveTo>
                  <a:lnTo>
                    <a:pt x="0" y="0"/>
                  </a:lnTo>
                  <a:lnTo>
                    <a:pt x="0" y="140398"/>
                  </a:lnTo>
                  <a:lnTo>
                    <a:pt x="17589" y="140398"/>
                  </a:lnTo>
                  <a:lnTo>
                    <a:pt x="17589" y="0"/>
                  </a:lnTo>
                  <a:close/>
                </a:path>
                <a:path w="102235" h="142875">
                  <a:moveTo>
                    <a:pt x="102031" y="125056"/>
                  </a:moveTo>
                  <a:lnTo>
                    <a:pt x="99415" y="126733"/>
                  </a:lnTo>
                  <a:lnTo>
                    <a:pt x="95491" y="128409"/>
                  </a:lnTo>
                  <a:lnTo>
                    <a:pt x="82003" y="128409"/>
                  </a:lnTo>
                  <a:lnTo>
                    <a:pt x="75285" y="122440"/>
                  </a:lnTo>
                  <a:lnTo>
                    <a:pt x="75285" y="59156"/>
                  </a:lnTo>
                  <a:lnTo>
                    <a:pt x="100545" y="59156"/>
                  </a:lnTo>
                  <a:lnTo>
                    <a:pt x="100545" y="44945"/>
                  </a:lnTo>
                  <a:lnTo>
                    <a:pt x="75285" y="44945"/>
                  </a:lnTo>
                  <a:lnTo>
                    <a:pt x="75285" y="17221"/>
                  </a:lnTo>
                  <a:lnTo>
                    <a:pt x="57670" y="22847"/>
                  </a:lnTo>
                  <a:lnTo>
                    <a:pt x="57670" y="44945"/>
                  </a:lnTo>
                  <a:lnTo>
                    <a:pt x="36144" y="44945"/>
                  </a:lnTo>
                  <a:lnTo>
                    <a:pt x="36144" y="59156"/>
                  </a:lnTo>
                  <a:lnTo>
                    <a:pt x="57670" y="59156"/>
                  </a:lnTo>
                  <a:lnTo>
                    <a:pt x="57670" y="114960"/>
                  </a:lnTo>
                  <a:lnTo>
                    <a:pt x="59702" y="127330"/>
                  </a:lnTo>
                  <a:lnTo>
                    <a:pt x="65557" y="135953"/>
                  </a:lnTo>
                  <a:lnTo>
                    <a:pt x="74803" y="140995"/>
                  </a:lnTo>
                  <a:lnTo>
                    <a:pt x="87045" y="142646"/>
                  </a:lnTo>
                  <a:lnTo>
                    <a:pt x="92684" y="142646"/>
                  </a:lnTo>
                  <a:lnTo>
                    <a:pt x="102031" y="140030"/>
                  </a:lnTo>
                  <a:lnTo>
                    <a:pt x="102031" y="125056"/>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27" name="object 27"/>
            <p:cNvPicPr/>
            <p:nvPr/>
          </p:nvPicPr>
          <p:blipFill>
            <a:blip r:embed="rId18" cstate="print"/>
            <a:stretch>
              <a:fillRect/>
            </a:stretch>
          </p:blipFill>
          <p:spPr>
            <a:xfrm>
              <a:off x="4344838" y="1680097"/>
              <a:ext cx="84416" cy="140404"/>
            </a:xfrm>
            <a:prstGeom prst="rect">
              <a:avLst/>
            </a:prstGeom>
          </p:spPr>
        </p:pic>
        <p:pic>
          <p:nvPicPr>
            <p:cNvPr id="28" name="object 28"/>
            <p:cNvPicPr/>
            <p:nvPr/>
          </p:nvPicPr>
          <p:blipFill>
            <a:blip r:embed="rId19" cstate="print"/>
            <a:stretch>
              <a:fillRect/>
            </a:stretch>
          </p:blipFill>
          <p:spPr>
            <a:xfrm>
              <a:off x="3289861" y="1914500"/>
              <a:ext cx="276876" cy="132906"/>
            </a:xfrm>
            <a:prstGeom prst="rect">
              <a:avLst/>
            </a:prstGeom>
          </p:spPr>
        </p:pic>
        <p:sp>
          <p:nvSpPr>
            <p:cNvPr id="29" name="object 29"/>
            <p:cNvSpPr/>
            <p:nvPr/>
          </p:nvSpPr>
          <p:spPr>
            <a:xfrm>
              <a:off x="3598036" y="1904758"/>
              <a:ext cx="17780" cy="140970"/>
            </a:xfrm>
            <a:custGeom>
              <a:avLst/>
              <a:gdLst/>
              <a:ahLst/>
              <a:cxnLst/>
              <a:rect l="l" t="t" r="r" b="b"/>
              <a:pathLst>
                <a:path w="17779" h="140969">
                  <a:moveTo>
                    <a:pt x="17591" y="0"/>
                  </a:moveTo>
                  <a:lnTo>
                    <a:pt x="0" y="0"/>
                  </a:lnTo>
                  <a:lnTo>
                    <a:pt x="0" y="140404"/>
                  </a:lnTo>
                  <a:lnTo>
                    <a:pt x="17591" y="140404"/>
                  </a:lnTo>
                  <a:lnTo>
                    <a:pt x="17591" y="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30" name="object 30"/>
            <p:cNvPicPr/>
            <p:nvPr/>
          </p:nvPicPr>
          <p:blipFill>
            <a:blip r:embed="rId20" cstate="print"/>
            <a:stretch>
              <a:fillRect/>
            </a:stretch>
          </p:blipFill>
          <p:spPr>
            <a:xfrm>
              <a:off x="3641463" y="1947437"/>
              <a:ext cx="161944" cy="99978"/>
            </a:xfrm>
            <a:prstGeom prst="rect">
              <a:avLst/>
            </a:prstGeom>
          </p:spPr>
        </p:pic>
        <p:sp>
          <p:nvSpPr>
            <p:cNvPr id="31" name="object 31"/>
            <p:cNvSpPr/>
            <p:nvPr/>
          </p:nvSpPr>
          <p:spPr>
            <a:xfrm>
              <a:off x="785316" y="10523240"/>
              <a:ext cx="18533745" cy="0"/>
            </a:xfrm>
            <a:custGeom>
              <a:avLst/>
              <a:gdLst/>
              <a:ahLst/>
              <a:cxnLst/>
              <a:rect l="l" t="t" r="r" b="b"/>
              <a:pathLst>
                <a:path w="18533745">
                  <a:moveTo>
                    <a:pt x="0" y="0"/>
                  </a:moveTo>
                  <a:lnTo>
                    <a:pt x="18533467" y="0"/>
                  </a:lnTo>
                </a:path>
              </a:pathLst>
            </a:custGeom>
            <a:ln w="10470">
              <a:solidFill>
                <a:srgbClr val="FFFFFF"/>
              </a:solidFill>
            </a:ln>
          </p:spPr>
          <p:txBody>
            <a:bodyPr wrap="square" lIns="0" tIns="0" rIns="0" bIns="0" rtlCol="0"/>
            <a:lstStyle/>
            <a:p>
              <a:pPr defTabSz="415869"/>
              <a:endParaRPr sz="819" kern="0">
                <a:solidFill>
                  <a:sysClr val="windowText" lastClr="000000"/>
                </a:solidFil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1707" y="840098"/>
            <a:ext cx="2973468" cy="686259"/>
          </a:xfrm>
          <a:prstGeom prst="rect">
            <a:avLst/>
          </a:prstGeom>
        </p:spPr>
        <p:txBody>
          <a:bodyPr vert="horz" wrap="square" lIns="0" tIns="7220" rIns="0" bIns="0" rtlCol="0">
            <a:spAutoFit/>
          </a:bodyPr>
          <a:lstStyle/>
          <a:p>
            <a:pPr marL="5776">
              <a:spcBef>
                <a:spcPts val="57"/>
              </a:spcBef>
            </a:pPr>
            <a:r>
              <a:rPr dirty="0"/>
              <a:t>Introduction</a:t>
            </a:r>
            <a:r>
              <a:rPr spc="-32" dirty="0"/>
              <a:t> </a:t>
            </a:r>
            <a:br>
              <a:rPr lang="en-GB" spc="-32" dirty="0"/>
            </a:br>
            <a:endParaRPr sz="1683" dirty="0">
              <a:latin typeface="Ubuntu-Light"/>
              <a:cs typeface="Ubuntu-Light"/>
            </a:endParaRPr>
          </a:p>
        </p:txBody>
      </p:sp>
      <p:sp>
        <p:nvSpPr>
          <p:cNvPr id="6" name="object 6"/>
          <p:cNvSpPr txBox="1">
            <a:spLocks noGrp="1"/>
          </p:cNvSpPr>
          <p:nvPr>
            <p:ph type="sldNum" sz="quarter" idx="7"/>
          </p:nvPr>
        </p:nvSpPr>
        <p:spPr>
          <a:xfrm>
            <a:off x="4025614" y="2149141"/>
            <a:ext cx="35728" cy="81929"/>
          </a:xfrm>
          <a:prstGeom prst="rect">
            <a:avLst/>
          </a:prstGeom>
        </p:spPr>
        <p:txBody>
          <a:bodyPr vert="horz" wrap="square" lIns="0" tIns="1444" rIns="0" bIns="0" rtlCol="0">
            <a:spAutoFit/>
          </a:bodyPr>
          <a:lstStyle/>
          <a:p>
            <a:pPr marL="17328" defTabSz="415869">
              <a:spcBef>
                <a:spcPts val="11"/>
              </a:spcBef>
            </a:pPr>
            <a:fld id="{81D60167-4931-47E6-BA6A-407CBD079E47}" type="slidenum">
              <a:rPr kern="0" dirty="0"/>
              <a:pPr marL="17328" defTabSz="415869">
                <a:spcBef>
                  <a:spcPts val="11"/>
                </a:spcBef>
              </a:pPr>
              <a:t>11</a:t>
            </a:fld>
            <a:endParaRPr kern="0"/>
          </a:p>
        </p:txBody>
      </p:sp>
      <p:sp>
        <p:nvSpPr>
          <p:cNvPr id="3" name="object 3"/>
          <p:cNvSpPr txBox="1">
            <a:spLocks noGrp="1"/>
          </p:cNvSpPr>
          <p:nvPr>
            <p:ph type="body" idx="1"/>
          </p:nvPr>
        </p:nvSpPr>
        <p:spPr>
          <a:xfrm>
            <a:off x="351707" y="1868559"/>
            <a:ext cx="4605757" cy="170073"/>
          </a:xfrm>
          <a:prstGeom prst="rect">
            <a:avLst/>
          </a:prstGeom>
        </p:spPr>
        <p:txBody>
          <a:bodyPr vert="horz" wrap="square" lIns="0" tIns="5487" rIns="0" bIns="0" rtlCol="0">
            <a:spAutoFit/>
          </a:bodyPr>
          <a:lstStyle/>
          <a:p>
            <a:pPr marL="5776" marR="2310">
              <a:lnSpc>
                <a:spcPct val="100400"/>
              </a:lnSpc>
              <a:spcBef>
                <a:spcPts val="43"/>
              </a:spcBef>
            </a:pPr>
            <a:endParaRPr spc="-9" dirty="0"/>
          </a:p>
        </p:txBody>
      </p:sp>
      <p:pic>
        <p:nvPicPr>
          <p:cNvPr id="12" name="Picture 11">
            <a:extLst>
              <a:ext uri="{FF2B5EF4-FFF2-40B4-BE49-F238E27FC236}">
                <a16:creationId xmlns:a16="http://schemas.microsoft.com/office/drawing/2014/main" id="{0490BFCB-4342-4A61-BD9B-3F58B4DFC631}"/>
              </a:ext>
            </a:extLst>
          </p:cNvPr>
          <p:cNvPicPr>
            <a:picLocks noChangeAspect="1"/>
          </p:cNvPicPr>
          <p:nvPr/>
        </p:nvPicPr>
        <p:blipFill>
          <a:blip r:embed="rId3"/>
          <a:stretch>
            <a:fillRect/>
          </a:stretch>
        </p:blipFill>
        <p:spPr>
          <a:xfrm>
            <a:off x="1186759" y="1259779"/>
            <a:ext cx="6770482" cy="3335590"/>
          </a:xfrm>
          <a:prstGeom prst="rect">
            <a:avLst/>
          </a:prstGeom>
        </p:spPr>
      </p:pic>
      <p:pic>
        <p:nvPicPr>
          <p:cNvPr id="10" name="Picture 9">
            <a:extLst>
              <a:ext uri="{FF2B5EF4-FFF2-40B4-BE49-F238E27FC236}">
                <a16:creationId xmlns:a16="http://schemas.microsoft.com/office/drawing/2014/main" id="{99B802D4-AD6E-48F4-A3A6-B01899383038}"/>
              </a:ext>
            </a:extLst>
          </p:cNvPr>
          <p:cNvPicPr>
            <a:picLocks noChangeAspect="1"/>
          </p:cNvPicPr>
          <p:nvPr/>
        </p:nvPicPr>
        <p:blipFill>
          <a:blip r:embed="rId4"/>
          <a:stretch>
            <a:fillRect/>
          </a:stretch>
        </p:blipFill>
        <p:spPr>
          <a:xfrm>
            <a:off x="1151428" y="1278335"/>
            <a:ext cx="6841145" cy="3349085"/>
          </a:xfrm>
          <a:prstGeom prst="rect">
            <a:avLst/>
          </a:prstGeom>
        </p:spPr>
      </p:pic>
      <p:pic>
        <p:nvPicPr>
          <p:cNvPr id="7" name="Picture 6">
            <a:extLst>
              <a:ext uri="{FF2B5EF4-FFF2-40B4-BE49-F238E27FC236}">
                <a16:creationId xmlns:a16="http://schemas.microsoft.com/office/drawing/2014/main" id="{12194351-9499-4170-912A-30DA4487B4D6}"/>
              </a:ext>
            </a:extLst>
          </p:cNvPr>
          <p:cNvPicPr>
            <a:picLocks noChangeAspect="1"/>
          </p:cNvPicPr>
          <p:nvPr/>
        </p:nvPicPr>
        <p:blipFill rotWithShape="1">
          <a:blip r:embed="rId5"/>
          <a:srcRect l="10507"/>
          <a:stretch/>
        </p:blipFill>
        <p:spPr>
          <a:xfrm>
            <a:off x="3031408" y="1278335"/>
            <a:ext cx="3081185" cy="3298478"/>
          </a:xfrm>
          <a:prstGeom prst="rect">
            <a:avLst/>
          </a:prstGeom>
        </p:spPr>
      </p:pic>
      <p:sp>
        <p:nvSpPr>
          <p:cNvPr id="8" name="Arrow: Curved Down 7">
            <a:extLst>
              <a:ext uri="{FF2B5EF4-FFF2-40B4-BE49-F238E27FC236}">
                <a16:creationId xmlns:a16="http://schemas.microsoft.com/office/drawing/2014/main" id="{BE853D00-E77B-4C9B-B9F4-71F30DC5FF70}"/>
              </a:ext>
            </a:extLst>
          </p:cNvPr>
          <p:cNvSpPr/>
          <p:nvPr/>
        </p:nvSpPr>
        <p:spPr>
          <a:xfrm rot="5400000">
            <a:off x="3475854" y="2338129"/>
            <a:ext cx="1523343" cy="924230"/>
          </a:xfrm>
          <a:prstGeom prst="curvedDownArrow">
            <a:avLst>
              <a:gd name="adj1" fmla="val 8925"/>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869"/>
            <a:endParaRPr lang="en-GB" sz="819" kern="0">
              <a:solidFill>
                <a:prstClr val="black"/>
              </a:solidFill>
              <a:latin typeface="Calibri"/>
            </a:endParaRPr>
          </a:p>
        </p:txBody>
      </p:sp>
      <p:pic>
        <p:nvPicPr>
          <p:cNvPr id="11" name="Picture 10">
            <a:extLst>
              <a:ext uri="{FF2B5EF4-FFF2-40B4-BE49-F238E27FC236}">
                <a16:creationId xmlns:a16="http://schemas.microsoft.com/office/drawing/2014/main" id="{7F05DB60-A2BA-8DFA-FB0C-5EDF430CDA7C}"/>
              </a:ext>
            </a:extLst>
          </p:cNvPr>
          <p:cNvPicPr>
            <a:picLocks noChangeAspect="1"/>
          </p:cNvPicPr>
          <p:nvPr/>
        </p:nvPicPr>
        <p:blipFill>
          <a:blip r:embed="rId6"/>
          <a:stretch>
            <a:fillRect/>
          </a:stretch>
        </p:blipFill>
        <p:spPr>
          <a:xfrm>
            <a:off x="2972411" y="992384"/>
            <a:ext cx="2530227" cy="3920986"/>
          </a:xfrm>
          <a:prstGeom prst="rect">
            <a:avLst/>
          </a:prstGeom>
        </p:spPr>
      </p:pic>
      <p:sp>
        <p:nvSpPr>
          <p:cNvPr id="13" name="Text Placeholder 2">
            <a:extLst>
              <a:ext uri="{FF2B5EF4-FFF2-40B4-BE49-F238E27FC236}">
                <a16:creationId xmlns:a16="http://schemas.microsoft.com/office/drawing/2014/main" id="{1194A8CB-DF34-4DE4-16FE-B8E0E00A5542}"/>
              </a:ext>
            </a:extLst>
          </p:cNvPr>
          <p:cNvSpPr txBox="1">
            <a:spLocks/>
          </p:cNvSpPr>
          <p:nvPr/>
        </p:nvSpPr>
        <p:spPr>
          <a:xfrm>
            <a:off x="293626" y="4890122"/>
            <a:ext cx="8556749" cy="332592"/>
          </a:xfrm>
          <a:prstGeom prst="rect">
            <a:avLst/>
          </a:prstGeom>
        </p:spPr>
        <p:txBody>
          <a:bodyPr wrap="square" lIns="0" tIns="0" rIns="0" bIns="0">
            <a:spAutoFit/>
          </a:bodyPr>
          <a:lstStyle>
            <a:lvl1pPr marL="0">
              <a:defRPr sz="2350" b="0" i="0">
                <a:solidFill>
                  <a:srgbClr val="7F7F7F"/>
                </a:solidFill>
                <a:latin typeface="Ubuntu-Light"/>
                <a:ea typeface="+mn-ea"/>
                <a:cs typeface="Ubuntu-Ligh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415869"/>
            <a:r>
              <a:rPr lang="en-GB" sz="1069" kern="0" dirty="0">
                <a:hlinkClick r:id="rId7"/>
              </a:rPr>
              <a:t>FPH Projects Scheme</a:t>
            </a:r>
            <a:r>
              <a:rPr lang="en-GB" sz="1069" kern="0" dirty="0"/>
              <a:t>   -   </a:t>
            </a:r>
            <a:r>
              <a:rPr lang="en-GB" sz="1069" kern="0" dirty="0">
                <a:hlinkClick r:id="rId8"/>
              </a:rPr>
              <a:t>Development Media International (DMI)</a:t>
            </a:r>
            <a:r>
              <a:rPr lang="en-GB" sz="1069" kern="0" dirty="0"/>
              <a:t>   -   </a:t>
            </a:r>
            <a:r>
              <a:rPr lang="en-GB" sz="1092" kern="0" dirty="0">
                <a:hlinkClick r:id="rId9"/>
              </a:rPr>
              <a:t>Better Health For All</a:t>
            </a:r>
            <a:endParaRPr lang="en-GB" sz="1092" kern="0" dirty="0"/>
          </a:p>
          <a:p>
            <a:pPr algn="ctr" defTabSz="415869"/>
            <a:r>
              <a:rPr lang="en-GB" sz="1069" kern="0" dirty="0"/>
              <a:t> </a:t>
            </a:r>
          </a:p>
        </p:txBody>
      </p:sp>
    </p:spTree>
    <p:extLst>
      <p:ext uri="{BB962C8B-B14F-4D97-AF65-F5344CB8AC3E}">
        <p14:creationId xmlns:p14="http://schemas.microsoft.com/office/powerpoint/2010/main" val="17190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xit" presetSubtype="8" fill="hold" nodeType="afterEffect">
                                  <p:stCondLst>
                                    <p:cond delay="6000"/>
                                  </p:stCondLst>
                                  <p:childTnLst>
                                    <p:anim calcmode="lin" valueType="num">
                                      <p:cBhvr additive="base">
                                        <p:cTn id="11" dur="500"/>
                                        <p:tgtEl>
                                          <p:spTgt spid="12"/>
                                        </p:tgtEl>
                                        <p:attrNameLst>
                                          <p:attrName>ppt_x</p:attrName>
                                        </p:attrNameLst>
                                      </p:cBhvr>
                                      <p:tavLst>
                                        <p:tav tm="0">
                                          <p:val>
                                            <p:strVal val="ppt_x"/>
                                          </p:val>
                                        </p:tav>
                                        <p:tav tm="100000">
                                          <p:val>
                                            <p:strVal val="0-ppt_w/2"/>
                                          </p:val>
                                        </p:tav>
                                      </p:tavLst>
                                    </p:anim>
                                    <p:anim calcmode="lin" valueType="num">
                                      <p:cBhvr additive="base">
                                        <p:cTn id="12" dur="500"/>
                                        <p:tgtEl>
                                          <p:spTgt spid="12"/>
                                        </p:tgtEl>
                                        <p:attrNameLst>
                                          <p:attrName>ppt_y</p:attrName>
                                        </p:attrNameLst>
                                      </p:cBhvr>
                                      <p:tavLst>
                                        <p:tav tm="0">
                                          <p:val>
                                            <p:strVal val="ppt_y"/>
                                          </p:val>
                                        </p:tav>
                                        <p:tav tm="100000">
                                          <p:val>
                                            <p:strVal val="ppt_y"/>
                                          </p:val>
                                        </p:tav>
                                      </p:tavLst>
                                    </p:anim>
                                    <p:set>
                                      <p:cBhvr>
                                        <p:cTn id="13" dur="1" fill="hold">
                                          <p:stCondLst>
                                            <p:cond delay="499"/>
                                          </p:stCondLst>
                                        </p:cTn>
                                        <p:tgtEl>
                                          <p:spTgt spid="12"/>
                                        </p:tgtEl>
                                        <p:attrNameLst>
                                          <p:attrName>style.visibility</p:attrName>
                                        </p:attrNameLst>
                                      </p:cBhvr>
                                      <p:to>
                                        <p:strVal val="hidden"/>
                                      </p:to>
                                    </p:set>
                                  </p:childTnLst>
                                </p:cTn>
                              </p:par>
                              <p:par>
                                <p:cTn id="14" presetID="2" presetClass="entr" presetSubtype="2" fill="hold" nodeType="withEffect">
                                  <p:stCondLst>
                                    <p:cond delay="600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par>
                          <p:cTn id="18" fill="hold">
                            <p:stCondLst>
                              <p:cond delay="7000"/>
                            </p:stCondLst>
                            <p:childTnLst>
                              <p:par>
                                <p:cTn id="19" presetID="2" presetClass="exit" presetSubtype="8" fill="hold" nodeType="afterEffect">
                                  <p:stCondLst>
                                    <p:cond delay="6000"/>
                                  </p:stCondLst>
                                  <p:childTnLst>
                                    <p:anim calcmode="lin" valueType="num">
                                      <p:cBhvr additive="base">
                                        <p:cTn id="20" dur="500"/>
                                        <p:tgtEl>
                                          <p:spTgt spid="10"/>
                                        </p:tgtEl>
                                        <p:attrNameLst>
                                          <p:attrName>ppt_x</p:attrName>
                                        </p:attrNameLst>
                                      </p:cBhvr>
                                      <p:tavLst>
                                        <p:tav tm="0">
                                          <p:val>
                                            <p:strVal val="ppt_x"/>
                                          </p:val>
                                        </p:tav>
                                        <p:tav tm="100000">
                                          <p:val>
                                            <p:strVal val="0-ppt_w/2"/>
                                          </p:val>
                                        </p:tav>
                                      </p:tavLst>
                                    </p:anim>
                                    <p:anim calcmode="lin" valueType="num">
                                      <p:cBhvr additive="base">
                                        <p:cTn id="21" dur="500"/>
                                        <p:tgtEl>
                                          <p:spTgt spid="10"/>
                                        </p:tgtEl>
                                        <p:attrNameLst>
                                          <p:attrName>ppt_y</p:attrName>
                                        </p:attrNameLst>
                                      </p:cBhvr>
                                      <p:tavLst>
                                        <p:tav tm="0">
                                          <p:val>
                                            <p:strVal val="ppt_y"/>
                                          </p:val>
                                        </p:tav>
                                        <p:tav tm="100000">
                                          <p:val>
                                            <p:strVal val="ppt_y"/>
                                          </p:val>
                                        </p:tav>
                                      </p:tavLst>
                                    </p:anim>
                                    <p:set>
                                      <p:cBhvr>
                                        <p:cTn id="22" dur="1" fill="hold">
                                          <p:stCondLst>
                                            <p:cond delay="499"/>
                                          </p:stCondLst>
                                        </p:cTn>
                                        <p:tgtEl>
                                          <p:spTgt spid="10"/>
                                        </p:tgtEl>
                                        <p:attrNameLst>
                                          <p:attrName>style.visibility</p:attrName>
                                        </p:attrNameLst>
                                      </p:cBhvr>
                                      <p:to>
                                        <p:strVal val="hidden"/>
                                      </p:to>
                                    </p:set>
                                  </p:childTnLst>
                                </p:cTn>
                              </p:par>
                              <p:par>
                                <p:cTn id="23" presetID="2" presetClass="entr" presetSubtype="2" fill="hold" nodeType="withEffect">
                                  <p:stCondLst>
                                    <p:cond delay="60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2" fill="hold" grpId="1" nodeType="withEffect">
                                  <p:stCondLst>
                                    <p:cond delay="600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par>
                          <p:cTn id="31" fill="hold">
                            <p:stCondLst>
                              <p:cond delay="13500"/>
                            </p:stCondLst>
                            <p:childTnLst>
                              <p:par>
                                <p:cTn id="32" presetID="2" presetClass="exit" presetSubtype="8" fill="hold" nodeType="afterEffect">
                                  <p:stCondLst>
                                    <p:cond delay="5000"/>
                                  </p:stCondLst>
                                  <p:childTnLst>
                                    <p:anim calcmode="lin" valueType="num">
                                      <p:cBhvr additive="base">
                                        <p:cTn id="33" dur="500"/>
                                        <p:tgtEl>
                                          <p:spTgt spid="7"/>
                                        </p:tgtEl>
                                        <p:attrNameLst>
                                          <p:attrName>ppt_x</p:attrName>
                                        </p:attrNameLst>
                                      </p:cBhvr>
                                      <p:tavLst>
                                        <p:tav tm="0">
                                          <p:val>
                                            <p:strVal val="ppt_x"/>
                                          </p:val>
                                        </p:tav>
                                        <p:tav tm="100000">
                                          <p:val>
                                            <p:strVal val="0-ppt_w/2"/>
                                          </p:val>
                                        </p:tav>
                                      </p:tavLst>
                                    </p:anim>
                                    <p:anim calcmode="lin" valueType="num">
                                      <p:cBhvr additive="base">
                                        <p:cTn id="34" dur="500"/>
                                        <p:tgtEl>
                                          <p:spTgt spid="7"/>
                                        </p:tgtEl>
                                        <p:attrNameLst>
                                          <p:attrName>ppt_y</p:attrName>
                                        </p:attrNameLst>
                                      </p:cBhvr>
                                      <p:tavLst>
                                        <p:tav tm="0">
                                          <p:val>
                                            <p:strVal val="ppt_y"/>
                                          </p:val>
                                        </p:tav>
                                        <p:tav tm="100000">
                                          <p:val>
                                            <p:strVal val="ppt_y"/>
                                          </p:val>
                                        </p:tav>
                                      </p:tavLst>
                                    </p:anim>
                                    <p:set>
                                      <p:cBhvr>
                                        <p:cTn id="35" dur="1" fill="hold">
                                          <p:stCondLst>
                                            <p:cond delay="499"/>
                                          </p:stCondLst>
                                        </p:cTn>
                                        <p:tgtEl>
                                          <p:spTgt spid="7"/>
                                        </p:tgtEl>
                                        <p:attrNameLst>
                                          <p:attrName>style.visibility</p:attrName>
                                        </p:attrNameLst>
                                      </p:cBhvr>
                                      <p:to>
                                        <p:strVal val="hidden"/>
                                      </p:to>
                                    </p:set>
                                  </p:childTnLst>
                                </p:cTn>
                              </p:par>
                              <p:par>
                                <p:cTn id="36" presetID="2" presetClass="exit" presetSubtype="8" fill="hold" grpId="0" nodeType="withEffect">
                                  <p:stCondLst>
                                    <p:cond delay="5000"/>
                                  </p:stCondLst>
                                  <p:childTnLst>
                                    <p:anim calcmode="lin" valueType="num">
                                      <p:cBhvr additive="base">
                                        <p:cTn id="37" dur="500"/>
                                        <p:tgtEl>
                                          <p:spTgt spid="8"/>
                                        </p:tgtEl>
                                        <p:attrNameLst>
                                          <p:attrName>ppt_x</p:attrName>
                                        </p:attrNameLst>
                                      </p:cBhvr>
                                      <p:tavLst>
                                        <p:tav tm="0">
                                          <p:val>
                                            <p:strVal val="ppt_x"/>
                                          </p:val>
                                        </p:tav>
                                        <p:tav tm="100000">
                                          <p:val>
                                            <p:strVal val="0-ppt_w/2"/>
                                          </p:val>
                                        </p:tav>
                                      </p:tavLst>
                                    </p:anim>
                                    <p:anim calcmode="lin" valueType="num">
                                      <p:cBhvr additive="base">
                                        <p:cTn id="38" dur="500"/>
                                        <p:tgtEl>
                                          <p:spTgt spid="8"/>
                                        </p:tgtEl>
                                        <p:attrNameLst>
                                          <p:attrName>ppt_y</p:attrName>
                                        </p:attrNameLst>
                                      </p:cBhvr>
                                      <p:tavLst>
                                        <p:tav tm="0">
                                          <p:val>
                                            <p:strVal val="ppt_y"/>
                                          </p:val>
                                        </p:tav>
                                        <p:tav tm="100000">
                                          <p:val>
                                            <p:strVal val="ppt_y"/>
                                          </p:val>
                                        </p:tav>
                                      </p:tavLst>
                                    </p:anim>
                                    <p:set>
                                      <p:cBhvr>
                                        <p:cTn id="39" dur="1" fill="hold">
                                          <p:stCondLst>
                                            <p:cond delay="499"/>
                                          </p:stCondLst>
                                        </p:cTn>
                                        <p:tgtEl>
                                          <p:spTgt spid="8"/>
                                        </p:tgtEl>
                                        <p:attrNameLst>
                                          <p:attrName>style.visibility</p:attrName>
                                        </p:attrNameLst>
                                      </p:cBhvr>
                                      <p:to>
                                        <p:strVal val="hidden"/>
                                      </p:to>
                                    </p:set>
                                  </p:childTnLst>
                                </p:cTn>
                              </p:par>
                              <p:par>
                                <p:cTn id="40" presetID="2" presetClass="entr" presetSubtype="2" fill="hold" nodeType="withEffect">
                                  <p:stCondLst>
                                    <p:cond delay="500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1+#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5CAD2-4543-4678-8839-2C95D687B804}"/>
              </a:ext>
            </a:extLst>
          </p:cNvPr>
          <p:cNvSpPr>
            <a:spLocks noGrp="1"/>
          </p:cNvSpPr>
          <p:nvPr>
            <p:ph type="title"/>
          </p:nvPr>
        </p:nvSpPr>
        <p:spPr>
          <a:xfrm>
            <a:off x="351707" y="840098"/>
            <a:ext cx="8349261" cy="839862"/>
          </a:xfrm>
        </p:spPr>
        <p:txBody>
          <a:bodyPr/>
          <a:lstStyle/>
          <a:p>
            <a:r>
              <a:rPr lang="fr-FR" i="1" dirty="0"/>
              <a:t>Pour une famille saine et prospère: </a:t>
            </a:r>
            <a:br>
              <a:rPr lang="fr-FR" dirty="0"/>
            </a:br>
            <a:r>
              <a:rPr lang="fr-FR" dirty="0"/>
              <a:t>Family planning in Côte d’Ivoire</a:t>
            </a:r>
            <a:endParaRPr lang="en-GB" dirty="0"/>
          </a:p>
        </p:txBody>
      </p:sp>
      <p:sp>
        <p:nvSpPr>
          <p:cNvPr id="3" name="Text Placeholder 2">
            <a:extLst>
              <a:ext uri="{FF2B5EF4-FFF2-40B4-BE49-F238E27FC236}">
                <a16:creationId xmlns:a16="http://schemas.microsoft.com/office/drawing/2014/main" id="{E5BAF39B-8E22-463C-841A-0178598CCC48}"/>
              </a:ext>
            </a:extLst>
          </p:cNvPr>
          <p:cNvSpPr>
            <a:spLocks noGrp="1"/>
          </p:cNvSpPr>
          <p:nvPr>
            <p:ph type="body" idx="1"/>
          </p:nvPr>
        </p:nvSpPr>
        <p:spPr>
          <a:xfrm>
            <a:off x="351707" y="1868559"/>
            <a:ext cx="4605757" cy="2839367"/>
          </a:xfrm>
        </p:spPr>
        <p:txBody>
          <a:bodyPr/>
          <a:lstStyle/>
          <a:p>
            <a:r>
              <a:rPr lang="en-GB" sz="1092" spc="-5" dirty="0">
                <a:solidFill>
                  <a:srgbClr val="F43882"/>
                </a:solidFill>
                <a:ea typeface="+mj-ea"/>
              </a:rPr>
              <a:t>Côte d’Ivoire</a:t>
            </a:r>
          </a:p>
          <a:p>
            <a:pPr marL="155951" indent="-155951">
              <a:buFont typeface="Arial" panose="020B0604020202020204" pitchFamily="34" charset="0"/>
              <a:buChar char="•"/>
            </a:pPr>
            <a:r>
              <a:rPr lang="en-GB" sz="1092" dirty="0"/>
              <a:t>Very high rates of maternal mortality: 617/100,000 live births </a:t>
            </a:r>
          </a:p>
          <a:p>
            <a:pPr marL="155951" indent="-155951">
              <a:buFont typeface="Arial" panose="020B0604020202020204" pitchFamily="34" charset="0"/>
              <a:buChar char="•"/>
            </a:pPr>
            <a:r>
              <a:rPr lang="en-GB" sz="1092" dirty="0"/>
              <a:t>Modern contraceptive use is low: 25%</a:t>
            </a:r>
          </a:p>
          <a:p>
            <a:pPr marL="155951" indent="-155951">
              <a:buFont typeface="Arial" panose="020B0604020202020204" pitchFamily="34" charset="0"/>
              <a:buChar char="•"/>
            </a:pPr>
            <a:r>
              <a:rPr lang="en-GB" sz="1092" dirty="0"/>
              <a:t>Unmet need for family planning is high: 18.1%</a:t>
            </a:r>
          </a:p>
          <a:p>
            <a:pPr marL="155951" indent="-155951">
              <a:buFont typeface="Arial" panose="020B0604020202020204" pitchFamily="34" charset="0"/>
              <a:buChar char="•"/>
            </a:pPr>
            <a:r>
              <a:rPr lang="en-GB" sz="1092" dirty="0"/>
              <a:t>Relatively high radio ownership: 45%</a:t>
            </a:r>
          </a:p>
          <a:p>
            <a:endParaRPr lang="en-GB" sz="1092" spc="-5" dirty="0">
              <a:solidFill>
                <a:srgbClr val="F43882"/>
              </a:solidFill>
              <a:ea typeface="+mj-ea"/>
            </a:endParaRPr>
          </a:p>
          <a:p>
            <a:r>
              <a:rPr lang="en-GB" sz="1092" spc="-5" dirty="0">
                <a:solidFill>
                  <a:srgbClr val="F43882"/>
                </a:solidFill>
                <a:ea typeface="+mj-ea"/>
              </a:rPr>
              <a:t>Project aims</a:t>
            </a:r>
          </a:p>
          <a:p>
            <a:pPr marL="155951" indent="-155951">
              <a:buFont typeface="Arial" panose="020B0604020202020204" pitchFamily="34" charset="0"/>
              <a:buChar char="•"/>
            </a:pPr>
            <a:r>
              <a:rPr lang="en-GB" sz="1092" dirty="0"/>
              <a:t>Increase modern contraceptive uptake</a:t>
            </a:r>
          </a:p>
          <a:p>
            <a:pPr marL="155951" indent="-155951">
              <a:buFont typeface="Arial" panose="020B0604020202020204" pitchFamily="34" charset="0"/>
              <a:buChar char="•"/>
            </a:pPr>
            <a:r>
              <a:rPr lang="en-GB" sz="1092" dirty="0"/>
              <a:t>Improve birth spacing</a:t>
            </a:r>
          </a:p>
          <a:p>
            <a:pPr marL="155951" indent="-155951">
              <a:buFont typeface="Arial" panose="020B0604020202020204" pitchFamily="34" charset="0"/>
              <a:buChar char="•"/>
            </a:pPr>
            <a:r>
              <a:rPr lang="en-GB" sz="1092" dirty="0"/>
              <a:t>Avoid unplanned pregnancies</a:t>
            </a:r>
          </a:p>
          <a:p>
            <a:endParaRPr lang="en-GB" sz="1092" spc="-5" dirty="0">
              <a:solidFill>
                <a:srgbClr val="F43882"/>
              </a:solidFill>
              <a:ea typeface="+mj-ea"/>
            </a:endParaRPr>
          </a:p>
          <a:p>
            <a:r>
              <a:rPr lang="en-GB" sz="1092" spc="-5" dirty="0">
                <a:solidFill>
                  <a:srgbClr val="F43882"/>
                </a:solidFill>
                <a:ea typeface="+mj-ea"/>
              </a:rPr>
              <a:t>Formative research</a:t>
            </a:r>
          </a:p>
          <a:p>
            <a:pPr marL="155951" indent="-155951">
              <a:buFont typeface="Arial" panose="020B0604020202020204" pitchFamily="34" charset="0"/>
              <a:buChar char="•"/>
            </a:pPr>
            <a:r>
              <a:rPr lang="en-GB" dirty="0"/>
              <a:t>Identify barriers and facilitators to modern contraceptive use and birth spacing</a:t>
            </a:r>
          </a:p>
          <a:p>
            <a:pPr marL="155951" indent="-155951">
              <a:buFont typeface="Arial" panose="020B0604020202020204" pitchFamily="34" charset="0"/>
              <a:buChar char="•"/>
            </a:pPr>
            <a:r>
              <a:rPr lang="en-GB" dirty="0"/>
              <a:t>Inform radio spot “transcreation”</a:t>
            </a:r>
          </a:p>
          <a:p>
            <a:pPr marL="155951" indent="-155951">
              <a:buFont typeface="Arial" panose="020B0604020202020204" pitchFamily="34" charset="0"/>
              <a:buChar char="•"/>
            </a:pPr>
            <a:r>
              <a:rPr lang="en-GB" dirty="0"/>
              <a:t>Ministry of Health approval </a:t>
            </a:r>
          </a:p>
          <a:p>
            <a:endParaRPr lang="en-GB" dirty="0"/>
          </a:p>
        </p:txBody>
      </p:sp>
      <p:pic>
        <p:nvPicPr>
          <p:cNvPr id="4" name="Picture 3">
            <a:extLst>
              <a:ext uri="{FF2B5EF4-FFF2-40B4-BE49-F238E27FC236}">
                <a16:creationId xmlns:a16="http://schemas.microsoft.com/office/drawing/2014/main" id="{94904521-EC29-6CFE-7A43-B2DDEECBD337}"/>
              </a:ext>
            </a:extLst>
          </p:cNvPr>
          <p:cNvPicPr>
            <a:picLocks noChangeAspect="1"/>
          </p:cNvPicPr>
          <p:nvPr/>
        </p:nvPicPr>
        <p:blipFill>
          <a:blip r:embed="rId3"/>
          <a:stretch>
            <a:fillRect/>
          </a:stretch>
        </p:blipFill>
        <p:spPr>
          <a:xfrm>
            <a:off x="6933632" y="1969559"/>
            <a:ext cx="1910853" cy="1807888"/>
          </a:xfrm>
          <a:prstGeom prst="rect">
            <a:avLst/>
          </a:prstGeom>
        </p:spPr>
      </p:pic>
      <p:sp>
        <p:nvSpPr>
          <p:cNvPr id="5" name="TextBox 4">
            <a:extLst>
              <a:ext uri="{FF2B5EF4-FFF2-40B4-BE49-F238E27FC236}">
                <a16:creationId xmlns:a16="http://schemas.microsoft.com/office/drawing/2014/main" id="{106DC8EC-C0BE-7444-05E1-003D36AF76BC}"/>
              </a:ext>
            </a:extLst>
          </p:cNvPr>
          <p:cNvSpPr txBox="1"/>
          <p:nvPr/>
        </p:nvSpPr>
        <p:spPr>
          <a:xfrm>
            <a:off x="6533326" y="3901255"/>
            <a:ext cx="2823572" cy="750462"/>
          </a:xfrm>
          <a:prstGeom prst="rect">
            <a:avLst/>
          </a:prstGeom>
          <a:solidFill>
            <a:schemeClr val="bg1"/>
          </a:solidFill>
        </p:spPr>
        <p:txBody>
          <a:bodyPr wrap="square">
            <a:spAutoFit/>
          </a:bodyPr>
          <a:lstStyle/>
          <a:p>
            <a:pPr marL="103967" indent="-103967" algn="ctr" defTabSz="415869">
              <a:buFontTx/>
              <a:buAutoNum type="arabicPeriod"/>
            </a:pPr>
            <a:r>
              <a:rPr lang="fr-FR" sz="1069" kern="0" dirty="0">
                <a:solidFill>
                  <a:prstClr val="white">
                    <a:lumMod val="50000"/>
                  </a:prstClr>
                </a:solidFill>
                <a:latin typeface="Ubuntu"/>
              </a:rPr>
              <a:t>GOH-DJIBOUA   2. BAS-SASSANDRA</a:t>
            </a:r>
          </a:p>
          <a:p>
            <a:pPr algn="ctr" defTabSz="415869"/>
            <a:r>
              <a:rPr lang="fr-FR" sz="1069" kern="0" dirty="0">
                <a:solidFill>
                  <a:prstClr val="white">
                    <a:lumMod val="50000"/>
                  </a:prstClr>
                </a:solidFill>
                <a:latin typeface="Ubuntu"/>
              </a:rPr>
              <a:t>3. MONTAGNES</a:t>
            </a:r>
          </a:p>
          <a:p>
            <a:pPr algn="ctr" defTabSz="415869"/>
            <a:r>
              <a:rPr lang="fr-FR" sz="1069" kern="0" dirty="0">
                <a:solidFill>
                  <a:prstClr val="white">
                    <a:lumMod val="50000"/>
                  </a:prstClr>
                </a:solidFill>
                <a:latin typeface="Ubuntu"/>
              </a:rPr>
              <a:t>4. SASSANDRA-MARAHOUÉ   </a:t>
            </a:r>
          </a:p>
          <a:p>
            <a:pPr algn="ctr" defTabSz="415869"/>
            <a:r>
              <a:rPr lang="fr-FR" sz="1069" kern="0" dirty="0">
                <a:solidFill>
                  <a:prstClr val="white">
                    <a:lumMod val="50000"/>
                  </a:prstClr>
                </a:solidFill>
                <a:latin typeface="Ubuntu"/>
              </a:rPr>
              <a:t>5. YAMOUSSOUKRO</a:t>
            </a:r>
          </a:p>
        </p:txBody>
      </p:sp>
      <p:pic>
        <p:nvPicPr>
          <p:cNvPr id="1026" name="Picture 2">
            <a:extLst>
              <a:ext uri="{FF2B5EF4-FFF2-40B4-BE49-F238E27FC236}">
                <a16:creationId xmlns:a16="http://schemas.microsoft.com/office/drawing/2014/main" id="{DAB02D8A-4772-D3C9-EF8C-3D5CEADF09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6351" y="1969559"/>
            <a:ext cx="2182491" cy="233384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B6C835EC-9BFF-14C1-9385-CFFA3193D40B}"/>
              </a:ext>
            </a:extLst>
          </p:cNvPr>
          <p:cNvCxnSpPr>
            <a:cxnSpLocks/>
          </p:cNvCxnSpPr>
          <p:nvPr/>
        </p:nvCxnSpPr>
        <p:spPr>
          <a:xfrm flipV="1">
            <a:off x="4290881" y="2034586"/>
            <a:ext cx="2890802" cy="764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4D3B4A1-D649-7BFF-3FD6-8E699C58E830}"/>
              </a:ext>
            </a:extLst>
          </p:cNvPr>
          <p:cNvCxnSpPr>
            <a:cxnSpLocks/>
          </p:cNvCxnSpPr>
          <p:nvPr/>
        </p:nvCxnSpPr>
        <p:spPr>
          <a:xfrm>
            <a:off x="4290881" y="3012520"/>
            <a:ext cx="3012520" cy="764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36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785504-16EC-3937-3E0E-1EEC3969B949}"/>
              </a:ext>
            </a:extLst>
          </p:cNvPr>
          <p:cNvPicPr>
            <a:picLocks noChangeAspect="1"/>
          </p:cNvPicPr>
          <p:nvPr/>
        </p:nvPicPr>
        <p:blipFill>
          <a:blip r:embed="rId4"/>
          <a:stretch>
            <a:fillRect/>
          </a:stretch>
        </p:blipFill>
        <p:spPr>
          <a:xfrm>
            <a:off x="4889326" y="1507975"/>
            <a:ext cx="2832127" cy="2694843"/>
          </a:xfrm>
          <a:prstGeom prst="rect">
            <a:avLst/>
          </a:prstGeom>
        </p:spPr>
      </p:pic>
      <p:sp>
        <p:nvSpPr>
          <p:cNvPr id="2" name="Title 1">
            <a:extLst>
              <a:ext uri="{FF2B5EF4-FFF2-40B4-BE49-F238E27FC236}">
                <a16:creationId xmlns:a16="http://schemas.microsoft.com/office/drawing/2014/main" id="{A36C2DE9-506E-4587-B3C1-677986331449}"/>
              </a:ext>
            </a:extLst>
          </p:cNvPr>
          <p:cNvSpPr>
            <a:spLocks noGrp="1"/>
          </p:cNvSpPr>
          <p:nvPr>
            <p:ph type="title"/>
          </p:nvPr>
        </p:nvSpPr>
        <p:spPr>
          <a:xfrm>
            <a:off x="351707" y="840098"/>
            <a:ext cx="4394421" cy="419931"/>
          </a:xfrm>
        </p:spPr>
        <p:txBody>
          <a:bodyPr/>
          <a:lstStyle/>
          <a:p>
            <a:r>
              <a:rPr lang="en-GB" dirty="0"/>
              <a:t>Radio campaign</a:t>
            </a:r>
          </a:p>
        </p:txBody>
      </p:sp>
      <p:sp>
        <p:nvSpPr>
          <p:cNvPr id="3" name="Text Placeholder 2">
            <a:extLst>
              <a:ext uri="{FF2B5EF4-FFF2-40B4-BE49-F238E27FC236}">
                <a16:creationId xmlns:a16="http://schemas.microsoft.com/office/drawing/2014/main" id="{D9120DF8-D4DE-4615-8D13-9157091300EE}"/>
              </a:ext>
            </a:extLst>
          </p:cNvPr>
          <p:cNvSpPr>
            <a:spLocks noGrp="1"/>
          </p:cNvSpPr>
          <p:nvPr>
            <p:ph type="body" idx="1"/>
          </p:nvPr>
        </p:nvSpPr>
        <p:spPr>
          <a:xfrm>
            <a:off x="351708" y="1561980"/>
            <a:ext cx="3279866" cy="2807628"/>
          </a:xfrm>
        </p:spPr>
        <p:txBody>
          <a:bodyPr/>
          <a:lstStyle/>
          <a:p>
            <a:r>
              <a:rPr lang="en-GB" sz="1092" spc="-5" dirty="0">
                <a:solidFill>
                  <a:srgbClr val="F43882"/>
                </a:solidFill>
                <a:ea typeface="+mj-ea"/>
              </a:rPr>
              <a:t>Key messages</a:t>
            </a:r>
          </a:p>
          <a:p>
            <a:pPr marL="155951" indent="-155951">
              <a:buFont typeface="Arial" panose="020B0604020202020204" pitchFamily="34" charset="0"/>
              <a:buChar char="•"/>
            </a:pPr>
            <a:r>
              <a:rPr lang="en-GB" dirty="0"/>
              <a:t>Modern contraception is safe, effective, and reversible </a:t>
            </a:r>
          </a:p>
          <a:p>
            <a:pPr marL="155951" indent="-155951">
              <a:buFont typeface="Arial" panose="020B0604020202020204" pitchFamily="34" charset="0"/>
              <a:buChar char="•"/>
            </a:pPr>
            <a:r>
              <a:rPr lang="en-GB" dirty="0"/>
              <a:t>Modern methods of contraception can be used for birth spacing </a:t>
            </a:r>
          </a:p>
          <a:p>
            <a:pPr marL="155951" indent="-155951">
              <a:buFont typeface="Arial" panose="020B0604020202020204" pitchFamily="34" charset="0"/>
              <a:buChar char="•"/>
            </a:pPr>
            <a:r>
              <a:rPr lang="en-GB" dirty="0"/>
              <a:t>Role of men in family planning </a:t>
            </a:r>
          </a:p>
          <a:p>
            <a:endParaRPr lang="en-GB" dirty="0"/>
          </a:p>
          <a:p>
            <a:r>
              <a:rPr lang="en-GB" sz="1092" spc="-5" dirty="0">
                <a:solidFill>
                  <a:srgbClr val="F43882"/>
                </a:solidFill>
                <a:ea typeface="+mj-ea"/>
              </a:rPr>
              <a:t>Spot development </a:t>
            </a:r>
          </a:p>
          <a:p>
            <a:pPr marL="155951" indent="-155951">
              <a:buFont typeface="Arial" panose="020B0604020202020204" pitchFamily="34" charset="0"/>
              <a:buChar char="•"/>
            </a:pPr>
            <a:r>
              <a:rPr lang="en-GB" dirty="0"/>
              <a:t>14 radio spots recorded</a:t>
            </a:r>
          </a:p>
          <a:p>
            <a:pPr marL="155951" indent="-155951">
              <a:buFont typeface="Arial" panose="020B0604020202020204" pitchFamily="34" charset="0"/>
              <a:buChar char="•"/>
            </a:pPr>
            <a:r>
              <a:rPr lang="en-GB" dirty="0"/>
              <a:t>Spots were recorded in 5 local languages: French, </a:t>
            </a:r>
            <a:r>
              <a:rPr lang="en-GB" dirty="0" err="1"/>
              <a:t>Baoulé</a:t>
            </a:r>
            <a:r>
              <a:rPr lang="en-GB" dirty="0"/>
              <a:t>, </a:t>
            </a:r>
            <a:r>
              <a:rPr lang="en-GB" dirty="0" err="1"/>
              <a:t>Bété</a:t>
            </a:r>
            <a:r>
              <a:rPr lang="en-GB" dirty="0"/>
              <a:t>, </a:t>
            </a:r>
            <a:r>
              <a:rPr lang="en-GB" dirty="0" err="1"/>
              <a:t>Malinké</a:t>
            </a:r>
            <a:r>
              <a:rPr lang="en-GB" dirty="0"/>
              <a:t>, </a:t>
            </a:r>
            <a:r>
              <a:rPr lang="en-GB" dirty="0" err="1"/>
              <a:t>Mooré</a:t>
            </a:r>
            <a:endParaRPr lang="en-GB" dirty="0"/>
          </a:p>
          <a:p>
            <a:pPr marL="155951" indent="-155951">
              <a:buFont typeface="Arial" panose="020B0604020202020204" pitchFamily="34" charset="0"/>
              <a:buChar char="•"/>
            </a:pPr>
            <a:r>
              <a:rPr lang="en-GB" dirty="0"/>
              <a:t>Pretesting</a:t>
            </a:r>
          </a:p>
          <a:p>
            <a:endParaRPr lang="en-GB" dirty="0"/>
          </a:p>
          <a:p>
            <a:pPr defTabSz="415869">
              <a:defRPr/>
            </a:pPr>
            <a:r>
              <a:rPr lang="en-GB" sz="1092" spc="-5" dirty="0">
                <a:solidFill>
                  <a:srgbClr val="F43882"/>
                </a:solidFill>
              </a:rPr>
              <a:t>Radio broadcast</a:t>
            </a:r>
          </a:p>
          <a:p>
            <a:pPr marL="155951" indent="-155951" defTabSz="415869">
              <a:buFont typeface="Arial" panose="020B0604020202020204" pitchFamily="34" charset="0"/>
              <a:buChar char="•"/>
              <a:defRPr/>
            </a:pPr>
            <a:r>
              <a:rPr lang="en-GB" dirty="0"/>
              <a:t>Saturation+ </a:t>
            </a:r>
          </a:p>
          <a:p>
            <a:pPr marL="155951" indent="-155951" defTabSz="415869">
              <a:buFont typeface="Arial" panose="020B0604020202020204" pitchFamily="34" charset="0"/>
              <a:buChar char="•"/>
              <a:defRPr/>
            </a:pPr>
            <a:r>
              <a:rPr lang="en-GB" dirty="0"/>
              <a:t>27 partner radio stations </a:t>
            </a:r>
          </a:p>
          <a:p>
            <a:endParaRPr lang="en-GB" dirty="0"/>
          </a:p>
        </p:txBody>
      </p:sp>
      <p:pic>
        <p:nvPicPr>
          <p:cNvPr id="7" name="Online Media 6" title="DMI: 'Hidden Under the Table' - Family planning, Ivory Coast">
            <a:hlinkClick r:id="" action="ppaction://media"/>
            <a:extLst>
              <a:ext uri="{FF2B5EF4-FFF2-40B4-BE49-F238E27FC236}">
                <a16:creationId xmlns:a16="http://schemas.microsoft.com/office/drawing/2014/main" id="{DE8251D6-8AC4-1179-97C8-95DD3DD890CF}"/>
              </a:ext>
            </a:extLst>
          </p:cNvPr>
          <p:cNvPicPr>
            <a:picLocks noRot="1" noChangeAspect="1"/>
          </p:cNvPicPr>
          <p:nvPr>
            <a:videoFile r:link="rId1"/>
          </p:nvPr>
        </p:nvPicPr>
        <p:blipFill>
          <a:blip r:embed="rId5"/>
          <a:stretch>
            <a:fillRect/>
          </a:stretch>
        </p:blipFill>
        <p:spPr>
          <a:xfrm>
            <a:off x="3726142" y="1507975"/>
            <a:ext cx="5158495" cy="2914550"/>
          </a:xfrm>
          <a:prstGeom prst="rect">
            <a:avLst/>
          </a:prstGeom>
        </p:spPr>
      </p:pic>
    </p:spTree>
    <p:extLst>
      <p:ext uri="{BB962C8B-B14F-4D97-AF65-F5344CB8AC3E}">
        <p14:creationId xmlns:p14="http://schemas.microsoft.com/office/powerpoint/2010/main" val="210802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9CD01-C3E8-D51A-5E7A-DA979115A688}"/>
              </a:ext>
            </a:extLst>
          </p:cNvPr>
          <p:cNvSpPr>
            <a:spLocks noGrp="1"/>
          </p:cNvSpPr>
          <p:nvPr>
            <p:ph type="title"/>
          </p:nvPr>
        </p:nvSpPr>
        <p:spPr>
          <a:xfrm>
            <a:off x="351707" y="840098"/>
            <a:ext cx="5785228" cy="419931"/>
          </a:xfrm>
        </p:spPr>
        <p:txBody>
          <a:bodyPr/>
          <a:lstStyle/>
          <a:p>
            <a:r>
              <a:rPr lang="en-GB" dirty="0"/>
              <a:t>Evaluation</a:t>
            </a:r>
          </a:p>
        </p:txBody>
      </p:sp>
      <p:sp>
        <p:nvSpPr>
          <p:cNvPr id="3" name="Text Placeholder 2">
            <a:extLst>
              <a:ext uri="{FF2B5EF4-FFF2-40B4-BE49-F238E27FC236}">
                <a16:creationId xmlns:a16="http://schemas.microsoft.com/office/drawing/2014/main" id="{71F015D1-54BF-E842-D070-7861C04991CA}"/>
              </a:ext>
            </a:extLst>
          </p:cNvPr>
          <p:cNvSpPr>
            <a:spLocks noGrp="1"/>
          </p:cNvSpPr>
          <p:nvPr>
            <p:ph type="body" idx="1"/>
          </p:nvPr>
        </p:nvSpPr>
        <p:spPr>
          <a:xfrm>
            <a:off x="351707" y="1592354"/>
            <a:ext cx="4605757" cy="3140219"/>
          </a:xfrm>
        </p:spPr>
        <p:txBody>
          <a:bodyPr/>
          <a:lstStyle/>
          <a:p>
            <a:pPr defTabSz="415869">
              <a:defRPr/>
            </a:pPr>
            <a:r>
              <a:rPr lang="en-GB" sz="1092" spc="-5" dirty="0">
                <a:solidFill>
                  <a:srgbClr val="F43882"/>
                </a:solidFill>
              </a:rPr>
              <a:t>Evaluation design</a:t>
            </a:r>
          </a:p>
          <a:p>
            <a:pPr marL="155951" indent="-155951">
              <a:buFont typeface="Arial" panose="020B0604020202020204" pitchFamily="34" charset="0"/>
              <a:buChar char="•"/>
            </a:pPr>
            <a:r>
              <a:rPr lang="en-GB" dirty="0"/>
              <a:t>Ethical approval from Ministry of Health in Côte d’Ivoire</a:t>
            </a:r>
          </a:p>
          <a:p>
            <a:pPr marL="155951" indent="-155951">
              <a:buFont typeface="Arial" panose="020B0604020202020204" pitchFamily="34" charset="0"/>
              <a:buChar char="•"/>
            </a:pPr>
            <a:r>
              <a:rPr lang="en-GB" dirty="0"/>
              <a:t>Liaison with in country colleagues, Association des Sages-Femmes </a:t>
            </a:r>
            <a:r>
              <a:rPr lang="en-GB" dirty="0" err="1"/>
              <a:t>Ivoriennes</a:t>
            </a:r>
            <a:r>
              <a:rPr lang="en-GB" dirty="0"/>
              <a:t>, research consultants</a:t>
            </a:r>
          </a:p>
          <a:p>
            <a:pPr marL="155951" indent="-155951">
              <a:buFont typeface="Arial" panose="020B0604020202020204" pitchFamily="34" charset="0"/>
              <a:buChar char="•"/>
            </a:pPr>
            <a:r>
              <a:rPr lang="en-GB" dirty="0"/>
              <a:t>Mixed methods approach </a:t>
            </a:r>
          </a:p>
          <a:p>
            <a:pPr marL="363885" lvl="1" indent="-155951">
              <a:buFont typeface="Arial" panose="020B0604020202020204" pitchFamily="34" charset="0"/>
              <a:buChar char="•"/>
            </a:pPr>
            <a:endParaRPr lang="en-GB" sz="1069" dirty="0">
              <a:solidFill>
                <a:srgbClr val="7F7F7F"/>
              </a:solidFill>
              <a:latin typeface="Ubuntu-Light"/>
            </a:endParaRPr>
          </a:p>
          <a:p>
            <a:pPr defTabSz="415869">
              <a:defRPr/>
            </a:pPr>
            <a:r>
              <a:rPr lang="en-GB" sz="1092" spc="-5" dirty="0">
                <a:solidFill>
                  <a:srgbClr val="F43882"/>
                </a:solidFill>
              </a:rPr>
              <a:t>Campaign reach </a:t>
            </a:r>
          </a:p>
          <a:p>
            <a:pPr marL="155951" indent="-155951">
              <a:buFont typeface="Arial" panose="020B0604020202020204" pitchFamily="34" charset="0"/>
              <a:buChar char="•"/>
            </a:pPr>
            <a:r>
              <a:rPr lang="en-GB" dirty="0"/>
              <a:t>The campaign reached an estimated 2.5 million people aged 15-49</a:t>
            </a:r>
          </a:p>
          <a:p>
            <a:pPr marL="155951" indent="-155951">
              <a:buFont typeface="Arial" panose="020B0604020202020204" pitchFamily="34" charset="0"/>
              <a:buChar char="•"/>
            </a:pPr>
            <a:r>
              <a:rPr lang="en-GB" dirty="0"/>
              <a:t>Beyond those with access to a radio </a:t>
            </a:r>
          </a:p>
          <a:p>
            <a:endParaRPr lang="en-GB" sz="1092" spc="-5" dirty="0">
              <a:solidFill>
                <a:srgbClr val="F43882"/>
              </a:solidFill>
            </a:endParaRPr>
          </a:p>
          <a:p>
            <a:r>
              <a:rPr lang="en-GB" sz="1092" spc="-5" dirty="0">
                <a:solidFill>
                  <a:srgbClr val="F43882"/>
                </a:solidFill>
              </a:rPr>
              <a:t>Impact </a:t>
            </a:r>
          </a:p>
          <a:p>
            <a:pPr marL="155951" indent="-155951">
              <a:buFont typeface="Arial" panose="020B0604020202020204" pitchFamily="34" charset="0"/>
              <a:buChar char="•"/>
            </a:pPr>
            <a:r>
              <a:rPr lang="en-GB" dirty="0"/>
              <a:t>Increased the demand for modern contraception which will have prevented approximately:</a:t>
            </a:r>
          </a:p>
          <a:p>
            <a:pPr marL="363885" lvl="1" indent="-155951">
              <a:buFont typeface="Arial" panose="020B0604020202020204" pitchFamily="34" charset="0"/>
              <a:buChar char="•"/>
            </a:pPr>
            <a:r>
              <a:rPr lang="en-GB" sz="1069" dirty="0">
                <a:solidFill>
                  <a:schemeClr val="bg1">
                    <a:lumMod val="50000"/>
                  </a:schemeClr>
                </a:solidFill>
                <a:latin typeface="Ubuntu" panose="020B0504030602030204" pitchFamily="34" charset="0"/>
              </a:rPr>
              <a:t>8,000 unintended pregnancies</a:t>
            </a:r>
          </a:p>
          <a:p>
            <a:pPr marL="363885" lvl="1" indent="-155951">
              <a:buFont typeface="Arial" panose="020B0604020202020204" pitchFamily="34" charset="0"/>
              <a:buChar char="•"/>
            </a:pPr>
            <a:r>
              <a:rPr lang="en-GB" sz="1069" dirty="0">
                <a:solidFill>
                  <a:schemeClr val="bg1">
                    <a:lumMod val="50000"/>
                  </a:schemeClr>
                </a:solidFill>
                <a:latin typeface="Ubuntu" panose="020B0504030602030204" pitchFamily="34" charset="0"/>
              </a:rPr>
              <a:t>30 maternal deaths</a:t>
            </a:r>
          </a:p>
          <a:p>
            <a:pPr marL="363885" lvl="1" indent="-155951">
              <a:buFont typeface="Arial" panose="020B0604020202020204" pitchFamily="34" charset="0"/>
              <a:buChar char="•"/>
            </a:pPr>
            <a:r>
              <a:rPr lang="en-GB" sz="1069" dirty="0">
                <a:solidFill>
                  <a:schemeClr val="bg1">
                    <a:lumMod val="50000"/>
                  </a:schemeClr>
                </a:solidFill>
                <a:latin typeface="Ubuntu" panose="020B0504030602030204" pitchFamily="34" charset="0"/>
              </a:rPr>
              <a:t>3,000 unsafe abortions</a:t>
            </a:r>
          </a:p>
          <a:p>
            <a:pPr marL="155951" indent="-155951">
              <a:buFont typeface="Arial" panose="020B0604020202020204" pitchFamily="34" charset="0"/>
              <a:buChar char="•"/>
            </a:pPr>
            <a:endParaRPr lang="en-GB" dirty="0"/>
          </a:p>
          <a:p>
            <a:pPr lvl="1"/>
            <a:endParaRPr lang="en-GB" sz="1069" dirty="0">
              <a:solidFill>
                <a:srgbClr val="7F7F7F"/>
              </a:solidFill>
              <a:latin typeface="Ubuntu-Light"/>
            </a:endParaRPr>
          </a:p>
          <a:p>
            <a:endParaRPr lang="en-GB" dirty="0"/>
          </a:p>
        </p:txBody>
      </p:sp>
      <p:pic>
        <p:nvPicPr>
          <p:cNvPr id="5" name="Picture 4">
            <a:extLst>
              <a:ext uri="{FF2B5EF4-FFF2-40B4-BE49-F238E27FC236}">
                <a16:creationId xmlns:a16="http://schemas.microsoft.com/office/drawing/2014/main" id="{6E080D06-41F4-C121-3D78-0125FA030C60}"/>
              </a:ext>
            </a:extLst>
          </p:cNvPr>
          <p:cNvPicPr>
            <a:picLocks noChangeAspect="1"/>
          </p:cNvPicPr>
          <p:nvPr/>
        </p:nvPicPr>
        <p:blipFill>
          <a:blip r:embed="rId3"/>
          <a:stretch>
            <a:fillRect/>
          </a:stretch>
        </p:blipFill>
        <p:spPr>
          <a:xfrm>
            <a:off x="4957465" y="741228"/>
            <a:ext cx="3834828" cy="3661044"/>
          </a:xfrm>
          <a:prstGeom prst="rect">
            <a:avLst/>
          </a:prstGeom>
        </p:spPr>
      </p:pic>
    </p:spTree>
    <p:extLst>
      <p:ext uri="{BB962C8B-B14F-4D97-AF65-F5344CB8AC3E}">
        <p14:creationId xmlns:p14="http://schemas.microsoft.com/office/powerpoint/2010/main" val="171374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21" y="0"/>
            <a:ext cx="9143358" cy="5143139"/>
          </a:xfrm>
          <a:prstGeom prst="rect">
            <a:avLst/>
          </a:prstGeom>
        </p:spPr>
      </p:pic>
      <p:sp>
        <p:nvSpPr>
          <p:cNvPr id="3" name="object 3"/>
          <p:cNvSpPr txBox="1">
            <a:spLocks noGrp="1"/>
          </p:cNvSpPr>
          <p:nvPr>
            <p:ph type="title"/>
          </p:nvPr>
        </p:nvSpPr>
        <p:spPr>
          <a:xfrm>
            <a:off x="507561" y="1342828"/>
            <a:ext cx="7922374" cy="1441494"/>
          </a:xfrm>
          <a:prstGeom prst="rect">
            <a:avLst/>
          </a:prstGeom>
        </p:spPr>
        <p:txBody>
          <a:bodyPr vert="horz" wrap="square" lIns="0" tIns="6931" rIns="0" bIns="0" rtlCol="0" anchor="t">
            <a:spAutoFit/>
          </a:bodyPr>
          <a:lstStyle/>
          <a:p>
            <a:pPr marL="5776">
              <a:spcBef>
                <a:spcPts val="55"/>
              </a:spcBef>
            </a:pPr>
            <a:r>
              <a:rPr lang="fr-FR" sz="3661" i="1" dirty="0" err="1">
                <a:solidFill>
                  <a:srgbClr val="FFFFFF"/>
                </a:solidFill>
              </a:rPr>
              <a:t>Thank</a:t>
            </a:r>
            <a:r>
              <a:rPr lang="fr-FR" sz="3661" i="1" dirty="0">
                <a:solidFill>
                  <a:srgbClr val="FFFFFF"/>
                </a:solidFill>
              </a:rPr>
              <a:t> </a:t>
            </a:r>
            <a:r>
              <a:rPr lang="fr-FR" sz="3661" i="1" dirty="0" err="1">
                <a:solidFill>
                  <a:srgbClr val="FFFFFF"/>
                </a:solidFill>
              </a:rPr>
              <a:t>you</a:t>
            </a:r>
            <a:br>
              <a:rPr lang="fr-FR" sz="3661" i="1" dirty="0">
                <a:solidFill>
                  <a:srgbClr val="FFFFFF"/>
                </a:solidFill>
              </a:rPr>
            </a:br>
            <a:br>
              <a:rPr lang="fr-FR" sz="2000" i="1" dirty="0">
                <a:solidFill>
                  <a:srgbClr val="FFFFFF"/>
                </a:solidFill>
              </a:rPr>
            </a:br>
            <a:r>
              <a:rPr lang="fr-FR" sz="3661" i="1" dirty="0" err="1">
                <a:solidFill>
                  <a:srgbClr val="FFFFFF"/>
                </a:solidFill>
              </a:rPr>
              <a:t>Any</a:t>
            </a:r>
            <a:r>
              <a:rPr lang="fr-FR" sz="3661" i="1" dirty="0">
                <a:solidFill>
                  <a:srgbClr val="FFFFFF"/>
                </a:solidFill>
              </a:rPr>
              <a:t> questions?</a:t>
            </a:r>
            <a:endParaRPr lang="fr-FR" sz="3661" dirty="0">
              <a:solidFill>
                <a:srgbClr val="FFFFFF"/>
              </a:solidFill>
            </a:endParaRPr>
          </a:p>
        </p:txBody>
      </p:sp>
      <p:sp>
        <p:nvSpPr>
          <p:cNvPr id="4" name="object 4"/>
          <p:cNvSpPr txBox="1"/>
          <p:nvPr/>
        </p:nvSpPr>
        <p:spPr>
          <a:xfrm>
            <a:off x="513330" y="3304380"/>
            <a:ext cx="5179779" cy="1143894"/>
          </a:xfrm>
          <a:prstGeom prst="rect">
            <a:avLst/>
          </a:prstGeom>
        </p:spPr>
        <p:txBody>
          <a:bodyPr vert="horz" wrap="square" lIns="0" tIns="5198" rIns="0" bIns="0" rtlCol="0">
            <a:spAutoFit/>
          </a:bodyPr>
          <a:lstStyle/>
          <a:p>
            <a:pPr marL="5776" defTabSz="415869">
              <a:spcBef>
                <a:spcPts val="41"/>
              </a:spcBef>
            </a:pPr>
            <a:r>
              <a:rPr lang="en-GB" sz="2274" kern="0" spc="-5" dirty="0">
                <a:solidFill>
                  <a:srgbClr val="FFFFFF"/>
                </a:solidFill>
                <a:latin typeface="Ubuntu-Light"/>
                <a:cs typeface="Ubuntu-Light"/>
              </a:rPr>
              <a:t>FPH Registrar Conference</a:t>
            </a:r>
          </a:p>
          <a:p>
            <a:pPr marL="5776" defTabSz="415869">
              <a:spcBef>
                <a:spcPts val="41"/>
              </a:spcBef>
            </a:pPr>
            <a:r>
              <a:rPr lang="en-GB" sz="2274" kern="0" spc="-5" dirty="0">
                <a:solidFill>
                  <a:srgbClr val="FFFFFF"/>
                </a:solidFill>
                <a:latin typeface="Ubuntu-Light"/>
                <a:cs typeface="Ubuntu-Light"/>
              </a:rPr>
              <a:t>Dr Emily Clark </a:t>
            </a:r>
          </a:p>
          <a:p>
            <a:pPr marL="5776" defTabSz="415869">
              <a:spcBef>
                <a:spcPts val="41"/>
              </a:spcBef>
            </a:pPr>
            <a:r>
              <a:rPr lang="en-GB" sz="1092" kern="0" spc="-5" dirty="0">
                <a:solidFill>
                  <a:srgbClr val="FFFFFF"/>
                </a:solidFill>
                <a:latin typeface="Ubuntu"/>
                <a:cs typeface="Ubuntu"/>
              </a:rPr>
              <a:t>Emily.Clark4@wales.nhs.uk</a:t>
            </a:r>
            <a:endParaRPr lang="en-GB" sz="1092" kern="0" dirty="0">
              <a:solidFill>
                <a:sysClr val="windowText" lastClr="000000"/>
              </a:solidFill>
              <a:latin typeface="Ubuntu"/>
              <a:cs typeface="Ubuntu"/>
            </a:endParaRPr>
          </a:p>
          <a:p>
            <a:pPr marL="5776" defTabSz="415869">
              <a:spcBef>
                <a:spcPts val="812"/>
              </a:spcBef>
            </a:pPr>
            <a:r>
              <a:rPr lang="en-GB" sz="1092" kern="0" spc="-5" dirty="0">
                <a:solidFill>
                  <a:srgbClr val="FFFFFF"/>
                </a:solidFill>
                <a:latin typeface="Ubuntu"/>
                <a:cs typeface="Ubuntu"/>
              </a:rPr>
              <a:t>21/09/2023</a:t>
            </a:r>
          </a:p>
        </p:txBody>
      </p:sp>
      <p:grpSp>
        <p:nvGrpSpPr>
          <p:cNvPr id="5" name="object 5"/>
          <p:cNvGrpSpPr/>
          <p:nvPr/>
        </p:nvGrpSpPr>
        <p:grpSpPr>
          <a:xfrm>
            <a:off x="357483" y="476220"/>
            <a:ext cx="8429160" cy="4312338"/>
            <a:chOff x="785316" y="1047096"/>
            <a:chExt cx="18533745" cy="9481820"/>
          </a:xfrm>
        </p:grpSpPr>
        <p:sp>
          <p:nvSpPr>
            <p:cNvPr id="6" name="object 6"/>
            <p:cNvSpPr/>
            <p:nvPr/>
          </p:nvSpPr>
          <p:spPr>
            <a:xfrm>
              <a:off x="1245565" y="1164684"/>
              <a:ext cx="833119" cy="833119"/>
            </a:xfrm>
            <a:custGeom>
              <a:avLst/>
              <a:gdLst/>
              <a:ahLst/>
              <a:cxnLst/>
              <a:rect l="l" t="t" r="r" b="b"/>
              <a:pathLst>
                <a:path w="833119" h="833119">
                  <a:moveTo>
                    <a:pt x="302158" y="832662"/>
                  </a:moveTo>
                  <a:lnTo>
                    <a:pt x="298348" y="818870"/>
                  </a:lnTo>
                  <a:lnTo>
                    <a:pt x="295554" y="804684"/>
                  </a:lnTo>
                  <a:lnTo>
                    <a:pt x="293852" y="790143"/>
                  </a:lnTo>
                  <a:lnTo>
                    <a:pt x="293268" y="775284"/>
                  </a:lnTo>
                  <a:lnTo>
                    <a:pt x="293268" y="767295"/>
                  </a:lnTo>
                  <a:lnTo>
                    <a:pt x="293725" y="759434"/>
                  </a:lnTo>
                  <a:lnTo>
                    <a:pt x="294690" y="751674"/>
                  </a:lnTo>
                  <a:lnTo>
                    <a:pt x="246976" y="730224"/>
                  </a:lnTo>
                  <a:lnTo>
                    <a:pt x="203263" y="702246"/>
                  </a:lnTo>
                  <a:lnTo>
                    <a:pt x="164198" y="668388"/>
                  </a:lnTo>
                  <a:lnTo>
                    <a:pt x="130403" y="629259"/>
                  </a:lnTo>
                  <a:lnTo>
                    <a:pt x="102476" y="585508"/>
                  </a:lnTo>
                  <a:lnTo>
                    <a:pt x="81064" y="537756"/>
                  </a:lnTo>
                  <a:lnTo>
                    <a:pt x="73647" y="538632"/>
                  </a:lnTo>
                  <a:lnTo>
                    <a:pt x="66065" y="538848"/>
                  </a:lnTo>
                  <a:lnTo>
                    <a:pt x="58432" y="538848"/>
                  </a:lnTo>
                  <a:lnTo>
                    <a:pt x="43281" y="538264"/>
                  </a:lnTo>
                  <a:lnTo>
                    <a:pt x="28460" y="536536"/>
                  </a:lnTo>
                  <a:lnTo>
                    <a:pt x="14008" y="533666"/>
                  </a:lnTo>
                  <a:lnTo>
                    <a:pt x="0" y="529717"/>
                  </a:lnTo>
                  <a:lnTo>
                    <a:pt x="16027" y="577469"/>
                  </a:lnTo>
                  <a:lnTo>
                    <a:pt x="37299" y="622566"/>
                  </a:lnTo>
                  <a:lnTo>
                    <a:pt x="63436" y="664629"/>
                  </a:lnTo>
                  <a:lnTo>
                    <a:pt x="94094" y="703275"/>
                  </a:lnTo>
                  <a:lnTo>
                    <a:pt x="128879" y="738162"/>
                  </a:lnTo>
                  <a:lnTo>
                    <a:pt x="167449" y="768908"/>
                  </a:lnTo>
                  <a:lnTo>
                    <a:pt x="209423" y="795159"/>
                  </a:lnTo>
                  <a:lnTo>
                    <a:pt x="254457" y="816533"/>
                  </a:lnTo>
                  <a:lnTo>
                    <a:pt x="302158" y="832662"/>
                  </a:lnTo>
                  <a:close/>
                </a:path>
                <a:path w="833119" h="833119">
                  <a:moveTo>
                    <a:pt x="303149" y="0"/>
                  </a:moveTo>
                  <a:lnTo>
                    <a:pt x="255384" y="16027"/>
                  </a:lnTo>
                  <a:lnTo>
                    <a:pt x="210286" y="37299"/>
                  </a:lnTo>
                  <a:lnTo>
                    <a:pt x="168236" y="63436"/>
                  </a:lnTo>
                  <a:lnTo>
                    <a:pt x="129578" y="94081"/>
                  </a:lnTo>
                  <a:lnTo>
                    <a:pt x="94691" y="128866"/>
                  </a:lnTo>
                  <a:lnTo>
                    <a:pt x="63944" y="167436"/>
                  </a:lnTo>
                  <a:lnTo>
                    <a:pt x="37706" y="209423"/>
                  </a:lnTo>
                  <a:lnTo>
                    <a:pt x="16332" y="254444"/>
                  </a:lnTo>
                  <a:lnTo>
                    <a:pt x="190" y="302145"/>
                  </a:lnTo>
                  <a:lnTo>
                    <a:pt x="13982" y="298335"/>
                  </a:lnTo>
                  <a:lnTo>
                    <a:pt x="28168" y="295541"/>
                  </a:lnTo>
                  <a:lnTo>
                    <a:pt x="42710" y="293827"/>
                  </a:lnTo>
                  <a:lnTo>
                    <a:pt x="57569" y="293255"/>
                  </a:lnTo>
                  <a:lnTo>
                    <a:pt x="65582" y="293255"/>
                  </a:lnTo>
                  <a:lnTo>
                    <a:pt x="73431" y="293712"/>
                  </a:lnTo>
                  <a:lnTo>
                    <a:pt x="81191" y="294678"/>
                  </a:lnTo>
                  <a:lnTo>
                    <a:pt x="102654" y="246951"/>
                  </a:lnTo>
                  <a:lnTo>
                    <a:pt x="130619" y="203250"/>
                  </a:lnTo>
                  <a:lnTo>
                    <a:pt x="164477" y="164198"/>
                  </a:lnTo>
                  <a:lnTo>
                    <a:pt x="203606" y="130390"/>
                  </a:lnTo>
                  <a:lnTo>
                    <a:pt x="247345" y="102476"/>
                  </a:lnTo>
                  <a:lnTo>
                    <a:pt x="295109" y="81064"/>
                  </a:lnTo>
                  <a:lnTo>
                    <a:pt x="294208" y="73647"/>
                  </a:lnTo>
                  <a:lnTo>
                    <a:pt x="293979" y="66078"/>
                  </a:lnTo>
                  <a:lnTo>
                    <a:pt x="293979" y="58407"/>
                  </a:lnTo>
                  <a:lnTo>
                    <a:pt x="294576" y="43268"/>
                  </a:lnTo>
                  <a:lnTo>
                    <a:pt x="296316" y="28448"/>
                  </a:lnTo>
                  <a:lnTo>
                    <a:pt x="299186" y="14008"/>
                  </a:lnTo>
                  <a:lnTo>
                    <a:pt x="303149" y="0"/>
                  </a:lnTo>
                  <a:close/>
                </a:path>
                <a:path w="833119" h="833119">
                  <a:moveTo>
                    <a:pt x="832675" y="530682"/>
                  </a:moveTo>
                  <a:lnTo>
                    <a:pt x="818896" y="534504"/>
                  </a:lnTo>
                  <a:lnTo>
                    <a:pt x="804710" y="537298"/>
                  </a:lnTo>
                  <a:lnTo>
                    <a:pt x="790155" y="539000"/>
                  </a:lnTo>
                  <a:lnTo>
                    <a:pt x="775296" y="539572"/>
                  </a:lnTo>
                  <a:lnTo>
                    <a:pt x="767295" y="539572"/>
                  </a:lnTo>
                  <a:lnTo>
                    <a:pt x="759421" y="539140"/>
                  </a:lnTo>
                  <a:lnTo>
                    <a:pt x="751687" y="538149"/>
                  </a:lnTo>
                  <a:lnTo>
                    <a:pt x="730211" y="585876"/>
                  </a:lnTo>
                  <a:lnTo>
                    <a:pt x="702246" y="629589"/>
                  </a:lnTo>
                  <a:lnTo>
                    <a:pt x="668388" y="668655"/>
                  </a:lnTo>
                  <a:lnTo>
                    <a:pt x="629272" y="702462"/>
                  </a:lnTo>
                  <a:lnTo>
                    <a:pt x="585520" y="730377"/>
                  </a:lnTo>
                  <a:lnTo>
                    <a:pt x="537781" y="751789"/>
                  </a:lnTo>
                  <a:lnTo>
                    <a:pt x="538657" y="759206"/>
                  </a:lnTo>
                  <a:lnTo>
                    <a:pt x="536536" y="804405"/>
                  </a:lnTo>
                  <a:lnTo>
                    <a:pt x="529742" y="832853"/>
                  </a:lnTo>
                  <a:lnTo>
                    <a:pt x="577494" y="816825"/>
                  </a:lnTo>
                  <a:lnTo>
                    <a:pt x="622579" y="795566"/>
                  </a:lnTo>
                  <a:lnTo>
                    <a:pt x="664641" y="769416"/>
                  </a:lnTo>
                  <a:lnTo>
                    <a:pt x="703287" y="738771"/>
                  </a:lnTo>
                  <a:lnTo>
                    <a:pt x="738174" y="703973"/>
                  </a:lnTo>
                  <a:lnTo>
                    <a:pt x="768921" y="665403"/>
                  </a:lnTo>
                  <a:lnTo>
                    <a:pt x="795159" y="623430"/>
                  </a:lnTo>
                  <a:lnTo>
                    <a:pt x="816533" y="578396"/>
                  </a:lnTo>
                  <a:lnTo>
                    <a:pt x="832675" y="530682"/>
                  </a:lnTo>
                  <a:close/>
                </a:path>
                <a:path w="833119" h="833119">
                  <a:moveTo>
                    <a:pt x="832878" y="303110"/>
                  </a:moveTo>
                  <a:lnTo>
                    <a:pt x="816838" y="255358"/>
                  </a:lnTo>
                  <a:lnTo>
                    <a:pt x="795566" y="210273"/>
                  </a:lnTo>
                  <a:lnTo>
                    <a:pt x="769429" y="168211"/>
                  </a:lnTo>
                  <a:lnTo>
                    <a:pt x="738771" y="129565"/>
                  </a:lnTo>
                  <a:lnTo>
                    <a:pt x="703973" y="94691"/>
                  </a:lnTo>
                  <a:lnTo>
                    <a:pt x="665403" y="63944"/>
                  </a:lnTo>
                  <a:lnTo>
                    <a:pt x="623430" y="37706"/>
                  </a:lnTo>
                  <a:lnTo>
                    <a:pt x="578408" y="16332"/>
                  </a:lnTo>
                  <a:lnTo>
                    <a:pt x="530694" y="190"/>
                  </a:lnTo>
                  <a:lnTo>
                    <a:pt x="534517" y="13970"/>
                  </a:lnTo>
                  <a:lnTo>
                    <a:pt x="537311" y="28155"/>
                  </a:lnTo>
                  <a:lnTo>
                    <a:pt x="539026" y="42710"/>
                  </a:lnTo>
                  <a:lnTo>
                    <a:pt x="539597" y="57556"/>
                  </a:lnTo>
                  <a:lnTo>
                    <a:pt x="539597" y="65557"/>
                  </a:lnTo>
                  <a:lnTo>
                    <a:pt x="539140" y="73418"/>
                  </a:lnTo>
                  <a:lnTo>
                    <a:pt x="538187" y="81178"/>
                  </a:lnTo>
                  <a:lnTo>
                    <a:pt x="585901" y="102641"/>
                  </a:lnTo>
                  <a:lnTo>
                    <a:pt x="629602" y="130606"/>
                  </a:lnTo>
                  <a:lnTo>
                    <a:pt x="668667" y="164465"/>
                  </a:lnTo>
                  <a:lnTo>
                    <a:pt x="702462" y="203581"/>
                  </a:lnTo>
                  <a:lnTo>
                    <a:pt x="730377" y="247319"/>
                  </a:lnTo>
                  <a:lnTo>
                    <a:pt x="751789" y="295071"/>
                  </a:lnTo>
                  <a:lnTo>
                    <a:pt x="759206" y="294182"/>
                  </a:lnTo>
                  <a:lnTo>
                    <a:pt x="774446" y="293979"/>
                  </a:lnTo>
                  <a:lnTo>
                    <a:pt x="789584" y="294576"/>
                  </a:lnTo>
                  <a:lnTo>
                    <a:pt x="804405" y="296316"/>
                  </a:lnTo>
                  <a:lnTo>
                    <a:pt x="818845" y="299173"/>
                  </a:lnTo>
                  <a:lnTo>
                    <a:pt x="832878" y="30311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7" name="object 7"/>
            <p:cNvPicPr/>
            <p:nvPr/>
          </p:nvPicPr>
          <p:blipFill>
            <a:blip r:embed="rId4" cstate="print"/>
            <a:stretch>
              <a:fillRect/>
            </a:stretch>
          </p:blipFill>
          <p:spPr>
            <a:xfrm>
              <a:off x="2305486" y="1164438"/>
              <a:ext cx="715271" cy="885185"/>
            </a:xfrm>
            <a:prstGeom prst="rect">
              <a:avLst/>
            </a:prstGeom>
          </p:spPr>
        </p:pic>
        <p:sp>
          <p:nvSpPr>
            <p:cNvPr id="8" name="object 8"/>
            <p:cNvSpPr/>
            <p:nvPr/>
          </p:nvSpPr>
          <p:spPr>
            <a:xfrm>
              <a:off x="1127988" y="1047108"/>
              <a:ext cx="2197100" cy="1068070"/>
            </a:xfrm>
            <a:custGeom>
              <a:avLst/>
              <a:gdLst/>
              <a:ahLst/>
              <a:cxnLst/>
              <a:rect l="l" t="t" r="r" b="b"/>
              <a:pathLst>
                <a:path w="2197100" h="1068070">
                  <a:moveTo>
                    <a:pt x="388213" y="419315"/>
                  </a:moveTo>
                  <a:lnTo>
                    <a:pt x="355752" y="438188"/>
                  </a:lnTo>
                  <a:lnTo>
                    <a:pt x="335140" y="452475"/>
                  </a:lnTo>
                  <a:lnTo>
                    <a:pt x="317538" y="469328"/>
                  </a:lnTo>
                  <a:lnTo>
                    <a:pt x="294132" y="495947"/>
                  </a:lnTo>
                  <a:lnTo>
                    <a:pt x="263321" y="526796"/>
                  </a:lnTo>
                  <a:lnTo>
                    <a:pt x="226364" y="552526"/>
                  </a:lnTo>
                  <a:lnTo>
                    <a:pt x="185635" y="566661"/>
                  </a:lnTo>
                  <a:lnTo>
                    <a:pt x="143484" y="562673"/>
                  </a:lnTo>
                  <a:lnTo>
                    <a:pt x="102273" y="534085"/>
                  </a:lnTo>
                  <a:lnTo>
                    <a:pt x="136931" y="508139"/>
                  </a:lnTo>
                  <a:lnTo>
                    <a:pt x="172516" y="500468"/>
                  </a:lnTo>
                  <a:lnTo>
                    <a:pt x="207619" y="507136"/>
                  </a:lnTo>
                  <a:lnTo>
                    <a:pt x="240830" y="524243"/>
                  </a:lnTo>
                  <a:lnTo>
                    <a:pt x="247230" y="521843"/>
                  </a:lnTo>
                  <a:lnTo>
                    <a:pt x="253796" y="517105"/>
                  </a:lnTo>
                  <a:lnTo>
                    <a:pt x="264464" y="506463"/>
                  </a:lnTo>
                  <a:lnTo>
                    <a:pt x="287883" y="481380"/>
                  </a:lnTo>
                  <a:lnTo>
                    <a:pt x="292277" y="477443"/>
                  </a:lnTo>
                  <a:lnTo>
                    <a:pt x="295770" y="472897"/>
                  </a:lnTo>
                  <a:lnTo>
                    <a:pt x="257644" y="448729"/>
                  </a:lnTo>
                  <a:lnTo>
                    <a:pt x="219862" y="433298"/>
                  </a:lnTo>
                  <a:lnTo>
                    <a:pt x="182435" y="426783"/>
                  </a:lnTo>
                  <a:lnTo>
                    <a:pt x="145351" y="429361"/>
                  </a:lnTo>
                  <a:lnTo>
                    <a:pt x="108572" y="441198"/>
                  </a:lnTo>
                  <a:lnTo>
                    <a:pt x="72097" y="462483"/>
                  </a:lnTo>
                  <a:lnTo>
                    <a:pt x="35915" y="493382"/>
                  </a:lnTo>
                  <a:lnTo>
                    <a:pt x="0" y="534085"/>
                  </a:lnTo>
                  <a:lnTo>
                    <a:pt x="38481" y="577240"/>
                  </a:lnTo>
                  <a:lnTo>
                    <a:pt x="77152" y="609130"/>
                  </a:lnTo>
                  <a:lnTo>
                    <a:pt x="115912" y="630174"/>
                  </a:lnTo>
                  <a:lnTo>
                    <a:pt x="154686" y="640778"/>
                  </a:lnTo>
                  <a:lnTo>
                    <a:pt x="193408" y="641375"/>
                  </a:lnTo>
                  <a:lnTo>
                    <a:pt x="231965" y="632383"/>
                  </a:lnTo>
                  <a:lnTo>
                    <a:pt x="270294" y="614210"/>
                  </a:lnTo>
                  <a:lnTo>
                    <a:pt x="308305" y="587298"/>
                  </a:lnTo>
                  <a:lnTo>
                    <a:pt x="340321" y="556082"/>
                  </a:lnTo>
                  <a:lnTo>
                    <a:pt x="361581" y="534085"/>
                  </a:lnTo>
                  <a:lnTo>
                    <a:pt x="361505" y="506666"/>
                  </a:lnTo>
                  <a:lnTo>
                    <a:pt x="364261" y="485584"/>
                  </a:lnTo>
                  <a:lnTo>
                    <a:pt x="372325" y="460044"/>
                  </a:lnTo>
                  <a:lnTo>
                    <a:pt x="388213" y="419315"/>
                  </a:lnTo>
                  <a:close/>
                </a:path>
                <a:path w="2197100" h="1068070">
                  <a:moveTo>
                    <a:pt x="521716" y="370547"/>
                  </a:moveTo>
                  <a:lnTo>
                    <a:pt x="469442" y="318236"/>
                  </a:lnTo>
                  <a:lnTo>
                    <a:pt x="462508" y="325094"/>
                  </a:lnTo>
                  <a:lnTo>
                    <a:pt x="445770" y="344068"/>
                  </a:lnTo>
                  <a:lnTo>
                    <a:pt x="407225" y="408736"/>
                  </a:lnTo>
                  <a:lnTo>
                    <a:pt x="393941" y="445998"/>
                  </a:lnTo>
                  <a:lnTo>
                    <a:pt x="383806" y="485749"/>
                  </a:lnTo>
                  <a:lnTo>
                    <a:pt x="377101" y="533539"/>
                  </a:lnTo>
                  <a:lnTo>
                    <a:pt x="384238" y="539242"/>
                  </a:lnTo>
                  <a:lnTo>
                    <a:pt x="402132" y="552323"/>
                  </a:lnTo>
                  <a:lnTo>
                    <a:pt x="425488" y="566699"/>
                  </a:lnTo>
                  <a:lnTo>
                    <a:pt x="448983" y="576287"/>
                  </a:lnTo>
                  <a:lnTo>
                    <a:pt x="449529" y="567143"/>
                  </a:lnTo>
                  <a:lnTo>
                    <a:pt x="452005" y="542925"/>
                  </a:lnTo>
                  <a:lnTo>
                    <a:pt x="467956" y="468541"/>
                  </a:lnTo>
                  <a:lnTo>
                    <a:pt x="489127" y="410298"/>
                  </a:lnTo>
                  <a:lnTo>
                    <a:pt x="501472" y="392709"/>
                  </a:lnTo>
                  <a:lnTo>
                    <a:pt x="521716" y="370547"/>
                  </a:lnTo>
                  <a:close/>
                </a:path>
                <a:path w="2197100" h="1068070">
                  <a:moveTo>
                    <a:pt x="576287" y="619023"/>
                  </a:moveTo>
                  <a:lnTo>
                    <a:pt x="508444" y="610285"/>
                  </a:lnTo>
                  <a:lnTo>
                    <a:pt x="468541" y="600049"/>
                  </a:lnTo>
                  <a:lnTo>
                    <a:pt x="410311" y="578866"/>
                  </a:lnTo>
                  <a:lnTo>
                    <a:pt x="370560" y="546303"/>
                  </a:lnTo>
                  <a:lnTo>
                    <a:pt x="318236" y="598563"/>
                  </a:lnTo>
                  <a:lnTo>
                    <a:pt x="372757" y="642683"/>
                  </a:lnTo>
                  <a:lnTo>
                    <a:pt x="408762" y="660768"/>
                  </a:lnTo>
                  <a:lnTo>
                    <a:pt x="446011" y="674052"/>
                  </a:lnTo>
                  <a:lnTo>
                    <a:pt x="485762" y="684187"/>
                  </a:lnTo>
                  <a:lnTo>
                    <a:pt x="533552" y="690918"/>
                  </a:lnTo>
                  <a:lnTo>
                    <a:pt x="539254" y="683768"/>
                  </a:lnTo>
                  <a:lnTo>
                    <a:pt x="552335" y="665861"/>
                  </a:lnTo>
                  <a:lnTo>
                    <a:pt x="566712" y="642518"/>
                  </a:lnTo>
                  <a:lnTo>
                    <a:pt x="576287" y="619023"/>
                  </a:lnTo>
                  <a:close/>
                </a:path>
                <a:path w="2197100" h="1068070">
                  <a:moveTo>
                    <a:pt x="641375" y="874598"/>
                  </a:moveTo>
                  <a:lnTo>
                    <a:pt x="632383" y="836041"/>
                  </a:lnTo>
                  <a:lnTo>
                    <a:pt x="614222" y="797712"/>
                  </a:lnTo>
                  <a:lnTo>
                    <a:pt x="587311" y="759714"/>
                  </a:lnTo>
                  <a:lnTo>
                    <a:pt x="556094" y="727684"/>
                  </a:lnTo>
                  <a:lnTo>
                    <a:pt x="534085" y="706424"/>
                  </a:lnTo>
                  <a:lnTo>
                    <a:pt x="506679" y="706501"/>
                  </a:lnTo>
                  <a:lnTo>
                    <a:pt x="485584" y="703745"/>
                  </a:lnTo>
                  <a:lnTo>
                    <a:pt x="460057" y="695680"/>
                  </a:lnTo>
                  <a:lnTo>
                    <a:pt x="419315" y="679805"/>
                  </a:lnTo>
                  <a:lnTo>
                    <a:pt x="438200" y="712254"/>
                  </a:lnTo>
                  <a:lnTo>
                    <a:pt x="452475" y="732866"/>
                  </a:lnTo>
                  <a:lnTo>
                    <a:pt x="469328" y="750468"/>
                  </a:lnTo>
                  <a:lnTo>
                    <a:pt x="495947" y="773874"/>
                  </a:lnTo>
                  <a:lnTo>
                    <a:pt x="526808" y="804697"/>
                  </a:lnTo>
                  <a:lnTo>
                    <a:pt x="552551" y="841641"/>
                  </a:lnTo>
                  <a:lnTo>
                    <a:pt x="566674" y="882383"/>
                  </a:lnTo>
                  <a:lnTo>
                    <a:pt x="562686" y="924534"/>
                  </a:lnTo>
                  <a:lnTo>
                    <a:pt x="534085" y="965746"/>
                  </a:lnTo>
                  <a:lnTo>
                    <a:pt x="508152" y="931087"/>
                  </a:lnTo>
                  <a:lnTo>
                    <a:pt x="500468" y="895502"/>
                  </a:lnTo>
                  <a:lnTo>
                    <a:pt x="507149" y="860399"/>
                  </a:lnTo>
                  <a:lnTo>
                    <a:pt x="524256" y="827189"/>
                  </a:lnTo>
                  <a:lnTo>
                    <a:pt x="521868" y="820775"/>
                  </a:lnTo>
                  <a:lnTo>
                    <a:pt x="517118" y="814222"/>
                  </a:lnTo>
                  <a:lnTo>
                    <a:pt x="506488" y="803541"/>
                  </a:lnTo>
                  <a:lnTo>
                    <a:pt x="481406" y="780135"/>
                  </a:lnTo>
                  <a:lnTo>
                    <a:pt x="477456" y="775728"/>
                  </a:lnTo>
                  <a:lnTo>
                    <a:pt x="472897" y="772236"/>
                  </a:lnTo>
                  <a:lnTo>
                    <a:pt x="448729" y="810361"/>
                  </a:lnTo>
                  <a:lnTo>
                    <a:pt x="433311" y="848131"/>
                  </a:lnTo>
                  <a:lnTo>
                    <a:pt x="426796" y="885558"/>
                  </a:lnTo>
                  <a:lnTo>
                    <a:pt x="429361" y="922655"/>
                  </a:lnTo>
                  <a:lnTo>
                    <a:pt x="441210" y="959434"/>
                  </a:lnTo>
                  <a:lnTo>
                    <a:pt x="462483" y="995921"/>
                  </a:lnTo>
                  <a:lnTo>
                    <a:pt x="493382" y="1032103"/>
                  </a:lnTo>
                  <a:lnTo>
                    <a:pt x="534085" y="1068019"/>
                  </a:lnTo>
                  <a:lnTo>
                    <a:pt x="577240" y="1029525"/>
                  </a:lnTo>
                  <a:lnTo>
                    <a:pt x="609130" y="990866"/>
                  </a:lnTo>
                  <a:lnTo>
                    <a:pt x="630174" y="952093"/>
                  </a:lnTo>
                  <a:lnTo>
                    <a:pt x="640778" y="913320"/>
                  </a:lnTo>
                  <a:lnTo>
                    <a:pt x="641375" y="874598"/>
                  </a:lnTo>
                  <a:close/>
                </a:path>
                <a:path w="2197100" h="1068070">
                  <a:moveTo>
                    <a:pt x="648690" y="388188"/>
                  </a:moveTo>
                  <a:lnTo>
                    <a:pt x="629818" y="355739"/>
                  </a:lnTo>
                  <a:lnTo>
                    <a:pt x="615543" y="335127"/>
                  </a:lnTo>
                  <a:lnTo>
                    <a:pt x="598690" y="317512"/>
                  </a:lnTo>
                  <a:lnTo>
                    <a:pt x="572071" y="294106"/>
                  </a:lnTo>
                  <a:lnTo>
                    <a:pt x="541210" y="263296"/>
                  </a:lnTo>
                  <a:lnTo>
                    <a:pt x="515467" y="226352"/>
                  </a:lnTo>
                  <a:lnTo>
                    <a:pt x="501345" y="185623"/>
                  </a:lnTo>
                  <a:lnTo>
                    <a:pt x="505333" y="143471"/>
                  </a:lnTo>
                  <a:lnTo>
                    <a:pt x="533946" y="102260"/>
                  </a:lnTo>
                  <a:lnTo>
                    <a:pt x="559866" y="136918"/>
                  </a:lnTo>
                  <a:lnTo>
                    <a:pt x="567537" y="172504"/>
                  </a:lnTo>
                  <a:lnTo>
                    <a:pt x="560870" y="207606"/>
                  </a:lnTo>
                  <a:lnTo>
                    <a:pt x="543763" y="240792"/>
                  </a:lnTo>
                  <a:lnTo>
                    <a:pt x="546163" y="247218"/>
                  </a:lnTo>
                  <a:lnTo>
                    <a:pt x="550900" y="253784"/>
                  </a:lnTo>
                  <a:lnTo>
                    <a:pt x="561530" y="264464"/>
                  </a:lnTo>
                  <a:lnTo>
                    <a:pt x="586625" y="287883"/>
                  </a:lnTo>
                  <a:lnTo>
                    <a:pt x="590550" y="292252"/>
                  </a:lnTo>
                  <a:lnTo>
                    <a:pt x="595109" y="295770"/>
                  </a:lnTo>
                  <a:lnTo>
                    <a:pt x="619277" y="257632"/>
                  </a:lnTo>
                  <a:lnTo>
                    <a:pt x="634707" y="219862"/>
                  </a:lnTo>
                  <a:lnTo>
                    <a:pt x="641223" y="182435"/>
                  </a:lnTo>
                  <a:lnTo>
                    <a:pt x="638657" y="145338"/>
                  </a:lnTo>
                  <a:lnTo>
                    <a:pt x="626821" y="108559"/>
                  </a:lnTo>
                  <a:lnTo>
                    <a:pt x="605536" y="72085"/>
                  </a:lnTo>
                  <a:lnTo>
                    <a:pt x="574636" y="35902"/>
                  </a:lnTo>
                  <a:lnTo>
                    <a:pt x="533946" y="0"/>
                  </a:lnTo>
                  <a:lnTo>
                    <a:pt x="490778" y="38481"/>
                  </a:lnTo>
                  <a:lnTo>
                    <a:pt x="458876" y="77139"/>
                  </a:lnTo>
                  <a:lnTo>
                    <a:pt x="437845" y="115912"/>
                  </a:lnTo>
                  <a:lnTo>
                    <a:pt x="427228" y="154686"/>
                  </a:lnTo>
                  <a:lnTo>
                    <a:pt x="426631" y="193408"/>
                  </a:lnTo>
                  <a:lnTo>
                    <a:pt x="435622" y="231965"/>
                  </a:lnTo>
                  <a:lnTo>
                    <a:pt x="453783" y="270294"/>
                  </a:lnTo>
                  <a:lnTo>
                    <a:pt x="480695" y="308305"/>
                  </a:lnTo>
                  <a:lnTo>
                    <a:pt x="511924" y="340321"/>
                  </a:lnTo>
                  <a:lnTo>
                    <a:pt x="533946" y="361569"/>
                  </a:lnTo>
                  <a:lnTo>
                    <a:pt x="561340" y="361505"/>
                  </a:lnTo>
                  <a:lnTo>
                    <a:pt x="582422" y="364248"/>
                  </a:lnTo>
                  <a:lnTo>
                    <a:pt x="607961" y="372313"/>
                  </a:lnTo>
                  <a:lnTo>
                    <a:pt x="648690" y="388188"/>
                  </a:lnTo>
                  <a:close/>
                </a:path>
                <a:path w="2197100" h="1068070">
                  <a:moveTo>
                    <a:pt x="690918" y="534454"/>
                  </a:moveTo>
                  <a:lnTo>
                    <a:pt x="683768" y="528739"/>
                  </a:lnTo>
                  <a:lnTo>
                    <a:pt x="665873" y="515658"/>
                  </a:lnTo>
                  <a:lnTo>
                    <a:pt x="642531" y="501294"/>
                  </a:lnTo>
                  <a:lnTo>
                    <a:pt x="619036" y="491705"/>
                  </a:lnTo>
                  <a:lnTo>
                    <a:pt x="618490" y="500849"/>
                  </a:lnTo>
                  <a:lnTo>
                    <a:pt x="616013" y="525068"/>
                  </a:lnTo>
                  <a:lnTo>
                    <a:pt x="600075" y="599465"/>
                  </a:lnTo>
                  <a:lnTo>
                    <a:pt x="578878" y="657682"/>
                  </a:lnTo>
                  <a:lnTo>
                    <a:pt x="546303" y="697445"/>
                  </a:lnTo>
                  <a:lnTo>
                    <a:pt x="598563" y="749769"/>
                  </a:lnTo>
                  <a:lnTo>
                    <a:pt x="642708" y="695248"/>
                  </a:lnTo>
                  <a:lnTo>
                    <a:pt x="660793" y="659257"/>
                  </a:lnTo>
                  <a:lnTo>
                    <a:pt x="674065" y="621995"/>
                  </a:lnTo>
                  <a:lnTo>
                    <a:pt x="684199" y="582244"/>
                  </a:lnTo>
                  <a:lnTo>
                    <a:pt x="690918" y="534454"/>
                  </a:lnTo>
                  <a:close/>
                </a:path>
                <a:path w="2197100" h="1068070">
                  <a:moveTo>
                    <a:pt x="749769" y="469430"/>
                  </a:moveTo>
                  <a:lnTo>
                    <a:pt x="695261" y="425310"/>
                  </a:lnTo>
                  <a:lnTo>
                    <a:pt x="659282" y="407225"/>
                  </a:lnTo>
                  <a:lnTo>
                    <a:pt x="622020" y="393941"/>
                  </a:lnTo>
                  <a:lnTo>
                    <a:pt x="582256" y="383806"/>
                  </a:lnTo>
                  <a:lnTo>
                    <a:pt x="534479" y="377088"/>
                  </a:lnTo>
                  <a:lnTo>
                    <a:pt x="528764" y="384238"/>
                  </a:lnTo>
                  <a:lnTo>
                    <a:pt x="515670" y="402132"/>
                  </a:lnTo>
                  <a:lnTo>
                    <a:pt x="501307" y="425488"/>
                  </a:lnTo>
                  <a:lnTo>
                    <a:pt x="491718" y="448983"/>
                  </a:lnTo>
                  <a:lnTo>
                    <a:pt x="500862" y="449516"/>
                  </a:lnTo>
                  <a:lnTo>
                    <a:pt x="525081" y="452005"/>
                  </a:lnTo>
                  <a:lnTo>
                    <a:pt x="599478" y="467944"/>
                  </a:lnTo>
                  <a:lnTo>
                    <a:pt x="657694" y="489140"/>
                  </a:lnTo>
                  <a:lnTo>
                    <a:pt x="697445" y="521716"/>
                  </a:lnTo>
                  <a:lnTo>
                    <a:pt x="749769" y="469430"/>
                  </a:lnTo>
                  <a:close/>
                </a:path>
                <a:path w="2197100" h="1068070">
                  <a:moveTo>
                    <a:pt x="1068006" y="533933"/>
                  </a:moveTo>
                  <a:lnTo>
                    <a:pt x="1029525" y="490766"/>
                  </a:lnTo>
                  <a:lnTo>
                    <a:pt x="990866" y="458876"/>
                  </a:lnTo>
                  <a:lnTo>
                    <a:pt x="952093" y="437832"/>
                  </a:lnTo>
                  <a:lnTo>
                    <a:pt x="913320" y="427228"/>
                  </a:lnTo>
                  <a:lnTo>
                    <a:pt x="874610" y="426631"/>
                  </a:lnTo>
                  <a:lnTo>
                    <a:pt x="836041" y="435622"/>
                  </a:lnTo>
                  <a:lnTo>
                    <a:pt x="797712" y="453783"/>
                  </a:lnTo>
                  <a:lnTo>
                    <a:pt x="759701" y="480707"/>
                  </a:lnTo>
                  <a:lnTo>
                    <a:pt x="727697" y="511924"/>
                  </a:lnTo>
                  <a:lnTo>
                    <a:pt x="706437" y="533933"/>
                  </a:lnTo>
                  <a:lnTo>
                    <a:pt x="706501" y="561314"/>
                  </a:lnTo>
                  <a:lnTo>
                    <a:pt x="703757" y="582409"/>
                  </a:lnTo>
                  <a:lnTo>
                    <a:pt x="695693" y="607949"/>
                  </a:lnTo>
                  <a:lnTo>
                    <a:pt x="679805" y="648703"/>
                  </a:lnTo>
                  <a:lnTo>
                    <a:pt x="712266" y="629818"/>
                  </a:lnTo>
                  <a:lnTo>
                    <a:pt x="732878" y="615530"/>
                  </a:lnTo>
                  <a:lnTo>
                    <a:pt x="750481" y="598665"/>
                  </a:lnTo>
                  <a:lnTo>
                    <a:pt x="773887" y="572046"/>
                  </a:lnTo>
                  <a:lnTo>
                    <a:pt x="804697" y="541197"/>
                  </a:lnTo>
                  <a:lnTo>
                    <a:pt x="841641" y="515467"/>
                  </a:lnTo>
                  <a:lnTo>
                    <a:pt x="882383" y="501332"/>
                  </a:lnTo>
                  <a:lnTo>
                    <a:pt x="924534" y="505320"/>
                  </a:lnTo>
                  <a:lnTo>
                    <a:pt x="965746" y="533933"/>
                  </a:lnTo>
                  <a:lnTo>
                    <a:pt x="931087" y="559866"/>
                  </a:lnTo>
                  <a:lnTo>
                    <a:pt x="895502" y="567537"/>
                  </a:lnTo>
                  <a:lnTo>
                    <a:pt x="860399" y="560857"/>
                  </a:lnTo>
                  <a:lnTo>
                    <a:pt x="827214" y="543750"/>
                  </a:lnTo>
                  <a:lnTo>
                    <a:pt x="820788" y="546138"/>
                  </a:lnTo>
                  <a:lnTo>
                    <a:pt x="814222" y="550887"/>
                  </a:lnTo>
                  <a:lnTo>
                    <a:pt x="803541" y="561530"/>
                  </a:lnTo>
                  <a:lnTo>
                    <a:pt x="780122" y="586600"/>
                  </a:lnTo>
                  <a:lnTo>
                    <a:pt x="775741" y="590550"/>
                  </a:lnTo>
                  <a:lnTo>
                    <a:pt x="772223" y="595109"/>
                  </a:lnTo>
                  <a:lnTo>
                    <a:pt x="810361" y="619264"/>
                  </a:lnTo>
                  <a:lnTo>
                    <a:pt x="848144" y="634695"/>
                  </a:lnTo>
                  <a:lnTo>
                    <a:pt x="885571" y="641210"/>
                  </a:lnTo>
                  <a:lnTo>
                    <a:pt x="922667" y="638632"/>
                  </a:lnTo>
                  <a:lnTo>
                    <a:pt x="959434" y="626795"/>
                  </a:lnTo>
                  <a:lnTo>
                    <a:pt x="995908" y="605523"/>
                  </a:lnTo>
                  <a:lnTo>
                    <a:pt x="1032103" y="574624"/>
                  </a:lnTo>
                  <a:lnTo>
                    <a:pt x="1068006" y="533933"/>
                  </a:lnTo>
                  <a:close/>
                </a:path>
                <a:path w="2197100" h="1068070">
                  <a:moveTo>
                    <a:pt x="2055495" y="117335"/>
                  </a:moveTo>
                  <a:lnTo>
                    <a:pt x="2037956" y="117335"/>
                  </a:lnTo>
                  <a:lnTo>
                    <a:pt x="2037956" y="1002334"/>
                  </a:lnTo>
                  <a:lnTo>
                    <a:pt x="2055495" y="1002334"/>
                  </a:lnTo>
                  <a:lnTo>
                    <a:pt x="2055495" y="117335"/>
                  </a:lnTo>
                  <a:close/>
                </a:path>
                <a:path w="2197100" h="1068070">
                  <a:moveTo>
                    <a:pt x="2196884" y="130492"/>
                  </a:moveTo>
                  <a:lnTo>
                    <a:pt x="2178164" y="130492"/>
                  </a:lnTo>
                  <a:lnTo>
                    <a:pt x="2178164" y="261162"/>
                  </a:lnTo>
                  <a:lnTo>
                    <a:pt x="2196884" y="261162"/>
                  </a:lnTo>
                  <a:lnTo>
                    <a:pt x="2196884" y="130492"/>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9" name="object 9"/>
            <p:cNvPicPr/>
            <p:nvPr/>
          </p:nvPicPr>
          <p:blipFill>
            <a:blip r:embed="rId5" cstate="print"/>
            <a:stretch>
              <a:fillRect/>
            </a:stretch>
          </p:blipFill>
          <p:spPr>
            <a:xfrm>
              <a:off x="3350149" y="1210530"/>
              <a:ext cx="173361" cy="99976"/>
            </a:xfrm>
            <a:prstGeom prst="rect">
              <a:avLst/>
            </a:prstGeom>
          </p:spPr>
        </p:pic>
        <p:pic>
          <p:nvPicPr>
            <p:cNvPr id="10" name="object 10"/>
            <p:cNvPicPr/>
            <p:nvPr/>
          </p:nvPicPr>
          <p:blipFill>
            <a:blip r:embed="rId6" cstate="print"/>
            <a:stretch>
              <a:fillRect/>
            </a:stretch>
          </p:blipFill>
          <p:spPr>
            <a:xfrm>
              <a:off x="3543745" y="1167852"/>
              <a:ext cx="292419" cy="181967"/>
            </a:xfrm>
            <a:prstGeom prst="rect">
              <a:avLst/>
            </a:prstGeom>
          </p:spPr>
        </p:pic>
        <p:pic>
          <p:nvPicPr>
            <p:cNvPr id="11" name="object 11"/>
            <p:cNvPicPr/>
            <p:nvPr/>
          </p:nvPicPr>
          <p:blipFill>
            <a:blip r:embed="rId7" cstate="print"/>
            <a:stretch>
              <a:fillRect/>
            </a:stretch>
          </p:blipFill>
          <p:spPr>
            <a:xfrm>
              <a:off x="3913120" y="1167852"/>
              <a:ext cx="297474" cy="181967"/>
            </a:xfrm>
            <a:prstGeom prst="rect">
              <a:avLst/>
            </a:prstGeom>
          </p:spPr>
        </p:pic>
        <p:pic>
          <p:nvPicPr>
            <p:cNvPr id="12" name="object 12"/>
            <p:cNvPicPr/>
            <p:nvPr/>
          </p:nvPicPr>
          <p:blipFill>
            <a:blip r:embed="rId8" cstate="print"/>
            <a:stretch>
              <a:fillRect/>
            </a:stretch>
          </p:blipFill>
          <p:spPr>
            <a:xfrm>
              <a:off x="4234183" y="1167861"/>
              <a:ext cx="309286" cy="142644"/>
            </a:xfrm>
            <a:prstGeom prst="rect">
              <a:avLst/>
            </a:prstGeom>
          </p:spPr>
        </p:pic>
        <p:pic>
          <p:nvPicPr>
            <p:cNvPr id="13" name="object 13"/>
            <p:cNvPicPr/>
            <p:nvPr/>
          </p:nvPicPr>
          <p:blipFill>
            <a:blip r:embed="rId9" cstate="print"/>
            <a:stretch>
              <a:fillRect/>
            </a:stretch>
          </p:blipFill>
          <p:spPr>
            <a:xfrm>
              <a:off x="4567055" y="1167861"/>
              <a:ext cx="90803" cy="142634"/>
            </a:xfrm>
            <a:prstGeom prst="rect">
              <a:avLst/>
            </a:prstGeom>
          </p:spPr>
        </p:pic>
        <p:pic>
          <p:nvPicPr>
            <p:cNvPr id="14" name="object 14"/>
            <p:cNvPicPr/>
            <p:nvPr/>
          </p:nvPicPr>
          <p:blipFill>
            <a:blip r:embed="rId10" cstate="print"/>
            <a:stretch>
              <a:fillRect/>
            </a:stretch>
          </p:blipFill>
          <p:spPr>
            <a:xfrm>
              <a:off x="4687827" y="1212782"/>
              <a:ext cx="84416" cy="97714"/>
            </a:xfrm>
            <a:prstGeom prst="rect">
              <a:avLst/>
            </a:prstGeom>
          </p:spPr>
        </p:pic>
        <p:sp>
          <p:nvSpPr>
            <p:cNvPr id="15" name="object 15"/>
            <p:cNvSpPr/>
            <p:nvPr/>
          </p:nvSpPr>
          <p:spPr>
            <a:xfrm>
              <a:off x="4793604" y="1210543"/>
              <a:ext cx="60325" cy="100330"/>
            </a:xfrm>
            <a:custGeom>
              <a:avLst/>
              <a:gdLst/>
              <a:ahLst/>
              <a:cxnLst/>
              <a:rect l="l" t="t" r="r" b="b"/>
              <a:pathLst>
                <a:path w="60325" h="100330">
                  <a:moveTo>
                    <a:pt x="41935" y="0"/>
                  </a:moveTo>
                  <a:lnTo>
                    <a:pt x="33695" y="0"/>
                  </a:lnTo>
                  <a:lnTo>
                    <a:pt x="20448" y="1800"/>
                  </a:lnTo>
                  <a:lnTo>
                    <a:pt x="9752" y="7251"/>
                  </a:lnTo>
                  <a:lnTo>
                    <a:pt x="2604" y="16423"/>
                  </a:lnTo>
                  <a:lnTo>
                    <a:pt x="0" y="29391"/>
                  </a:lnTo>
                  <a:lnTo>
                    <a:pt x="6460" y="44902"/>
                  </a:lnTo>
                  <a:lnTo>
                    <a:pt x="20674" y="54237"/>
                  </a:lnTo>
                  <a:lnTo>
                    <a:pt x="34888" y="61819"/>
                  </a:lnTo>
                  <a:lnTo>
                    <a:pt x="41349" y="72071"/>
                  </a:lnTo>
                  <a:lnTo>
                    <a:pt x="41349" y="82363"/>
                  </a:lnTo>
                  <a:lnTo>
                    <a:pt x="31433" y="85735"/>
                  </a:lnTo>
                  <a:lnTo>
                    <a:pt x="18324" y="85735"/>
                  </a:lnTo>
                  <a:lnTo>
                    <a:pt x="8397" y="83494"/>
                  </a:lnTo>
                  <a:lnTo>
                    <a:pt x="1476" y="78992"/>
                  </a:lnTo>
                  <a:lnTo>
                    <a:pt x="554" y="94719"/>
                  </a:lnTo>
                  <a:lnTo>
                    <a:pt x="6774" y="97353"/>
                  </a:lnTo>
                  <a:lnTo>
                    <a:pt x="13301" y="98951"/>
                  </a:lnTo>
                  <a:lnTo>
                    <a:pt x="20007" y="99742"/>
                  </a:lnTo>
                  <a:lnTo>
                    <a:pt x="26763" y="99955"/>
                  </a:lnTo>
                  <a:lnTo>
                    <a:pt x="39153" y="98173"/>
                  </a:lnTo>
                  <a:lnTo>
                    <a:pt x="49812" y="92723"/>
                  </a:lnTo>
                  <a:lnTo>
                    <a:pt x="57279" y="83447"/>
                  </a:lnTo>
                  <a:lnTo>
                    <a:pt x="60092" y="70186"/>
                  </a:lnTo>
                  <a:lnTo>
                    <a:pt x="53626" y="53125"/>
                  </a:lnTo>
                  <a:lnTo>
                    <a:pt x="39401" y="43869"/>
                  </a:lnTo>
                  <a:lnTo>
                    <a:pt x="25177" y="36680"/>
                  </a:lnTo>
                  <a:lnTo>
                    <a:pt x="18711" y="25821"/>
                  </a:lnTo>
                  <a:lnTo>
                    <a:pt x="18711" y="17968"/>
                  </a:lnTo>
                  <a:lnTo>
                    <a:pt x="26575" y="14208"/>
                  </a:lnTo>
                  <a:lnTo>
                    <a:pt x="39684" y="14208"/>
                  </a:lnTo>
                  <a:lnTo>
                    <a:pt x="50155" y="16659"/>
                  </a:lnTo>
                  <a:lnTo>
                    <a:pt x="54071" y="19088"/>
                  </a:lnTo>
                  <a:lnTo>
                    <a:pt x="55589" y="3738"/>
                  </a:lnTo>
                  <a:lnTo>
                    <a:pt x="48658" y="1675"/>
                  </a:lnTo>
                  <a:lnTo>
                    <a:pt x="41935" y="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16" name="object 16"/>
            <p:cNvPicPr/>
            <p:nvPr/>
          </p:nvPicPr>
          <p:blipFill>
            <a:blip r:embed="rId11" cstate="print"/>
            <a:stretch>
              <a:fillRect/>
            </a:stretch>
          </p:blipFill>
          <p:spPr>
            <a:xfrm>
              <a:off x="3299414" y="1400001"/>
              <a:ext cx="349904" cy="174482"/>
            </a:xfrm>
            <a:prstGeom prst="rect">
              <a:avLst/>
            </a:prstGeom>
          </p:spPr>
        </p:pic>
        <p:sp>
          <p:nvSpPr>
            <p:cNvPr id="17" name="object 17"/>
            <p:cNvSpPr/>
            <p:nvPr/>
          </p:nvSpPr>
          <p:spPr>
            <a:xfrm>
              <a:off x="3678904" y="1435197"/>
              <a:ext cx="53975" cy="97790"/>
            </a:xfrm>
            <a:custGeom>
              <a:avLst/>
              <a:gdLst/>
              <a:ahLst/>
              <a:cxnLst/>
              <a:rect l="l" t="t" r="r" b="b"/>
              <a:pathLst>
                <a:path w="53975" h="97790">
                  <a:moveTo>
                    <a:pt x="46982" y="0"/>
                  </a:moveTo>
                  <a:lnTo>
                    <a:pt x="41747" y="0"/>
                  </a:lnTo>
                  <a:lnTo>
                    <a:pt x="34249" y="1265"/>
                  </a:lnTo>
                  <a:lnTo>
                    <a:pt x="27262" y="4794"/>
                  </a:lnTo>
                  <a:lnTo>
                    <a:pt x="21290" y="10182"/>
                  </a:lnTo>
                  <a:lnTo>
                    <a:pt x="16837" y="17025"/>
                  </a:lnTo>
                  <a:lnTo>
                    <a:pt x="16470" y="17025"/>
                  </a:lnTo>
                  <a:lnTo>
                    <a:pt x="16470" y="2251"/>
                  </a:lnTo>
                  <a:lnTo>
                    <a:pt x="0" y="2251"/>
                  </a:lnTo>
                  <a:lnTo>
                    <a:pt x="0" y="97724"/>
                  </a:lnTo>
                  <a:lnTo>
                    <a:pt x="17591" y="97724"/>
                  </a:lnTo>
                  <a:lnTo>
                    <a:pt x="17591" y="54291"/>
                  </a:lnTo>
                  <a:lnTo>
                    <a:pt x="19446" y="38099"/>
                  </a:lnTo>
                  <a:lnTo>
                    <a:pt x="24708" y="25836"/>
                  </a:lnTo>
                  <a:lnTo>
                    <a:pt x="32919" y="18065"/>
                  </a:lnTo>
                  <a:lnTo>
                    <a:pt x="43621" y="15350"/>
                  </a:lnTo>
                  <a:lnTo>
                    <a:pt x="46605" y="15350"/>
                  </a:lnTo>
                  <a:lnTo>
                    <a:pt x="50155" y="15737"/>
                  </a:lnTo>
                  <a:lnTo>
                    <a:pt x="53349" y="17025"/>
                  </a:lnTo>
                  <a:lnTo>
                    <a:pt x="53349" y="1319"/>
                  </a:lnTo>
                  <a:lnTo>
                    <a:pt x="46982" y="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18" name="object 18"/>
            <p:cNvPicPr/>
            <p:nvPr/>
          </p:nvPicPr>
          <p:blipFill>
            <a:blip r:embed="rId12" cstate="print"/>
            <a:stretch>
              <a:fillRect/>
            </a:stretch>
          </p:blipFill>
          <p:spPr>
            <a:xfrm>
              <a:off x="3751730" y="1437448"/>
              <a:ext cx="84426" cy="97714"/>
            </a:xfrm>
            <a:prstGeom prst="rect">
              <a:avLst/>
            </a:prstGeom>
          </p:spPr>
        </p:pic>
        <p:pic>
          <p:nvPicPr>
            <p:cNvPr id="19" name="object 19"/>
            <p:cNvPicPr/>
            <p:nvPr/>
          </p:nvPicPr>
          <p:blipFill>
            <a:blip r:embed="rId13" cstate="print"/>
            <a:stretch>
              <a:fillRect/>
            </a:stretch>
          </p:blipFill>
          <p:spPr>
            <a:xfrm>
              <a:off x="3305019" y="1689841"/>
              <a:ext cx="83306" cy="130655"/>
            </a:xfrm>
            <a:prstGeom prst="rect">
              <a:avLst/>
            </a:prstGeom>
          </p:spPr>
        </p:pic>
        <p:pic>
          <p:nvPicPr>
            <p:cNvPr id="20" name="object 20"/>
            <p:cNvPicPr/>
            <p:nvPr/>
          </p:nvPicPr>
          <p:blipFill>
            <a:blip r:embed="rId14" cstate="print"/>
            <a:stretch>
              <a:fillRect/>
            </a:stretch>
          </p:blipFill>
          <p:spPr>
            <a:xfrm>
              <a:off x="3408561" y="1725012"/>
              <a:ext cx="84426" cy="97724"/>
            </a:xfrm>
            <a:prstGeom prst="rect">
              <a:avLst/>
            </a:prstGeom>
          </p:spPr>
        </p:pic>
        <p:pic>
          <p:nvPicPr>
            <p:cNvPr id="21" name="object 21"/>
            <p:cNvPicPr/>
            <p:nvPr/>
          </p:nvPicPr>
          <p:blipFill>
            <a:blip r:embed="rId15" cstate="print"/>
            <a:stretch>
              <a:fillRect/>
            </a:stretch>
          </p:blipFill>
          <p:spPr>
            <a:xfrm>
              <a:off x="3522947" y="1680082"/>
              <a:ext cx="90803" cy="142665"/>
            </a:xfrm>
            <a:prstGeom prst="rect">
              <a:avLst/>
            </a:prstGeom>
          </p:spPr>
        </p:pic>
        <p:sp>
          <p:nvSpPr>
            <p:cNvPr id="22" name="object 22"/>
            <p:cNvSpPr/>
            <p:nvPr/>
          </p:nvSpPr>
          <p:spPr>
            <a:xfrm>
              <a:off x="3639578" y="1680101"/>
              <a:ext cx="71120" cy="140970"/>
            </a:xfrm>
            <a:custGeom>
              <a:avLst/>
              <a:gdLst/>
              <a:ahLst/>
              <a:cxnLst/>
              <a:rect l="l" t="t" r="r" b="b"/>
              <a:pathLst>
                <a:path w="71120" h="140969">
                  <a:moveTo>
                    <a:pt x="17589" y="0"/>
                  </a:moveTo>
                  <a:lnTo>
                    <a:pt x="0" y="0"/>
                  </a:lnTo>
                  <a:lnTo>
                    <a:pt x="0" y="140398"/>
                  </a:lnTo>
                  <a:lnTo>
                    <a:pt x="17589" y="140398"/>
                  </a:lnTo>
                  <a:lnTo>
                    <a:pt x="17589" y="0"/>
                  </a:lnTo>
                  <a:close/>
                </a:path>
                <a:path w="71120" h="140969">
                  <a:moveTo>
                    <a:pt x="69646" y="44932"/>
                  </a:moveTo>
                  <a:lnTo>
                    <a:pt x="52057" y="44932"/>
                  </a:lnTo>
                  <a:lnTo>
                    <a:pt x="52057" y="140398"/>
                  </a:lnTo>
                  <a:lnTo>
                    <a:pt x="69646" y="140398"/>
                  </a:lnTo>
                  <a:lnTo>
                    <a:pt x="69646" y="44932"/>
                  </a:lnTo>
                  <a:close/>
                </a:path>
                <a:path w="71120" h="140969">
                  <a:moveTo>
                    <a:pt x="70764" y="3733"/>
                  </a:moveTo>
                  <a:lnTo>
                    <a:pt x="50914" y="3733"/>
                  </a:lnTo>
                  <a:lnTo>
                    <a:pt x="50914" y="23596"/>
                  </a:lnTo>
                  <a:lnTo>
                    <a:pt x="70764" y="23596"/>
                  </a:lnTo>
                  <a:lnTo>
                    <a:pt x="70764" y="3733"/>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23" name="object 23"/>
            <p:cNvPicPr/>
            <p:nvPr/>
          </p:nvPicPr>
          <p:blipFill>
            <a:blip r:embed="rId16" cstate="print"/>
            <a:stretch>
              <a:fillRect/>
            </a:stretch>
          </p:blipFill>
          <p:spPr>
            <a:xfrm>
              <a:off x="3733569" y="1722770"/>
              <a:ext cx="70751" cy="99965"/>
            </a:xfrm>
            <a:prstGeom prst="rect">
              <a:avLst/>
            </a:prstGeom>
          </p:spPr>
        </p:pic>
        <p:sp>
          <p:nvSpPr>
            <p:cNvPr id="24" name="object 24"/>
            <p:cNvSpPr/>
            <p:nvPr/>
          </p:nvSpPr>
          <p:spPr>
            <a:xfrm>
              <a:off x="3879215" y="1689829"/>
              <a:ext cx="100330" cy="130810"/>
            </a:xfrm>
            <a:custGeom>
              <a:avLst/>
              <a:gdLst/>
              <a:ahLst/>
              <a:cxnLst/>
              <a:rect l="l" t="t" r="r" b="b"/>
              <a:pathLst>
                <a:path w="100329" h="130810">
                  <a:moveTo>
                    <a:pt x="99987" y="0"/>
                  </a:moveTo>
                  <a:lnTo>
                    <a:pt x="81241" y="0"/>
                  </a:lnTo>
                  <a:lnTo>
                    <a:pt x="81241" y="54610"/>
                  </a:lnTo>
                  <a:lnTo>
                    <a:pt x="18719" y="54610"/>
                  </a:lnTo>
                  <a:lnTo>
                    <a:pt x="18719" y="0"/>
                  </a:lnTo>
                  <a:lnTo>
                    <a:pt x="0" y="0"/>
                  </a:lnTo>
                  <a:lnTo>
                    <a:pt x="0" y="54610"/>
                  </a:lnTo>
                  <a:lnTo>
                    <a:pt x="0" y="71120"/>
                  </a:lnTo>
                  <a:lnTo>
                    <a:pt x="0" y="130810"/>
                  </a:lnTo>
                  <a:lnTo>
                    <a:pt x="18719" y="130810"/>
                  </a:lnTo>
                  <a:lnTo>
                    <a:pt x="18719" y="71120"/>
                  </a:lnTo>
                  <a:lnTo>
                    <a:pt x="81241" y="71120"/>
                  </a:lnTo>
                  <a:lnTo>
                    <a:pt x="81241" y="130810"/>
                  </a:lnTo>
                  <a:lnTo>
                    <a:pt x="99987" y="130810"/>
                  </a:lnTo>
                  <a:lnTo>
                    <a:pt x="99987" y="71120"/>
                  </a:lnTo>
                  <a:lnTo>
                    <a:pt x="99987" y="54610"/>
                  </a:lnTo>
                  <a:lnTo>
                    <a:pt x="99987" y="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25" name="object 25"/>
            <p:cNvPicPr/>
            <p:nvPr/>
          </p:nvPicPr>
          <p:blipFill>
            <a:blip r:embed="rId17" cstate="print"/>
            <a:stretch>
              <a:fillRect/>
            </a:stretch>
          </p:blipFill>
          <p:spPr>
            <a:xfrm>
              <a:off x="4005413" y="1722771"/>
              <a:ext cx="185523" cy="99980"/>
            </a:xfrm>
            <a:prstGeom prst="rect">
              <a:avLst/>
            </a:prstGeom>
          </p:spPr>
        </p:pic>
        <p:sp>
          <p:nvSpPr>
            <p:cNvPr id="26" name="object 26"/>
            <p:cNvSpPr/>
            <p:nvPr/>
          </p:nvSpPr>
          <p:spPr>
            <a:xfrm>
              <a:off x="4222191" y="1680101"/>
              <a:ext cx="102235" cy="142875"/>
            </a:xfrm>
            <a:custGeom>
              <a:avLst/>
              <a:gdLst/>
              <a:ahLst/>
              <a:cxnLst/>
              <a:rect l="l" t="t" r="r" b="b"/>
              <a:pathLst>
                <a:path w="102235" h="142875">
                  <a:moveTo>
                    <a:pt x="17589" y="0"/>
                  </a:moveTo>
                  <a:lnTo>
                    <a:pt x="0" y="0"/>
                  </a:lnTo>
                  <a:lnTo>
                    <a:pt x="0" y="140398"/>
                  </a:lnTo>
                  <a:lnTo>
                    <a:pt x="17589" y="140398"/>
                  </a:lnTo>
                  <a:lnTo>
                    <a:pt x="17589" y="0"/>
                  </a:lnTo>
                  <a:close/>
                </a:path>
                <a:path w="102235" h="142875">
                  <a:moveTo>
                    <a:pt x="102031" y="125056"/>
                  </a:moveTo>
                  <a:lnTo>
                    <a:pt x="99415" y="126733"/>
                  </a:lnTo>
                  <a:lnTo>
                    <a:pt x="95491" y="128409"/>
                  </a:lnTo>
                  <a:lnTo>
                    <a:pt x="82003" y="128409"/>
                  </a:lnTo>
                  <a:lnTo>
                    <a:pt x="75285" y="122440"/>
                  </a:lnTo>
                  <a:lnTo>
                    <a:pt x="75285" y="59156"/>
                  </a:lnTo>
                  <a:lnTo>
                    <a:pt x="100545" y="59156"/>
                  </a:lnTo>
                  <a:lnTo>
                    <a:pt x="100545" y="44945"/>
                  </a:lnTo>
                  <a:lnTo>
                    <a:pt x="75285" y="44945"/>
                  </a:lnTo>
                  <a:lnTo>
                    <a:pt x="75285" y="17221"/>
                  </a:lnTo>
                  <a:lnTo>
                    <a:pt x="57670" y="22847"/>
                  </a:lnTo>
                  <a:lnTo>
                    <a:pt x="57670" y="44945"/>
                  </a:lnTo>
                  <a:lnTo>
                    <a:pt x="36144" y="44945"/>
                  </a:lnTo>
                  <a:lnTo>
                    <a:pt x="36144" y="59156"/>
                  </a:lnTo>
                  <a:lnTo>
                    <a:pt x="57670" y="59156"/>
                  </a:lnTo>
                  <a:lnTo>
                    <a:pt x="57670" y="114960"/>
                  </a:lnTo>
                  <a:lnTo>
                    <a:pt x="59702" y="127330"/>
                  </a:lnTo>
                  <a:lnTo>
                    <a:pt x="65557" y="135953"/>
                  </a:lnTo>
                  <a:lnTo>
                    <a:pt x="74803" y="140995"/>
                  </a:lnTo>
                  <a:lnTo>
                    <a:pt x="87045" y="142646"/>
                  </a:lnTo>
                  <a:lnTo>
                    <a:pt x="92684" y="142646"/>
                  </a:lnTo>
                  <a:lnTo>
                    <a:pt x="102031" y="140030"/>
                  </a:lnTo>
                  <a:lnTo>
                    <a:pt x="102031" y="125056"/>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27" name="object 27"/>
            <p:cNvPicPr/>
            <p:nvPr/>
          </p:nvPicPr>
          <p:blipFill>
            <a:blip r:embed="rId18" cstate="print"/>
            <a:stretch>
              <a:fillRect/>
            </a:stretch>
          </p:blipFill>
          <p:spPr>
            <a:xfrm>
              <a:off x="4344838" y="1680097"/>
              <a:ext cx="84416" cy="140404"/>
            </a:xfrm>
            <a:prstGeom prst="rect">
              <a:avLst/>
            </a:prstGeom>
          </p:spPr>
        </p:pic>
        <p:pic>
          <p:nvPicPr>
            <p:cNvPr id="28" name="object 28"/>
            <p:cNvPicPr/>
            <p:nvPr/>
          </p:nvPicPr>
          <p:blipFill>
            <a:blip r:embed="rId19" cstate="print"/>
            <a:stretch>
              <a:fillRect/>
            </a:stretch>
          </p:blipFill>
          <p:spPr>
            <a:xfrm>
              <a:off x="3289861" y="1914500"/>
              <a:ext cx="276876" cy="132906"/>
            </a:xfrm>
            <a:prstGeom prst="rect">
              <a:avLst/>
            </a:prstGeom>
          </p:spPr>
        </p:pic>
        <p:sp>
          <p:nvSpPr>
            <p:cNvPr id="29" name="object 29"/>
            <p:cNvSpPr/>
            <p:nvPr/>
          </p:nvSpPr>
          <p:spPr>
            <a:xfrm>
              <a:off x="3598036" y="1904758"/>
              <a:ext cx="17780" cy="140970"/>
            </a:xfrm>
            <a:custGeom>
              <a:avLst/>
              <a:gdLst/>
              <a:ahLst/>
              <a:cxnLst/>
              <a:rect l="l" t="t" r="r" b="b"/>
              <a:pathLst>
                <a:path w="17779" h="140969">
                  <a:moveTo>
                    <a:pt x="17591" y="0"/>
                  </a:moveTo>
                  <a:lnTo>
                    <a:pt x="0" y="0"/>
                  </a:lnTo>
                  <a:lnTo>
                    <a:pt x="0" y="140404"/>
                  </a:lnTo>
                  <a:lnTo>
                    <a:pt x="17591" y="140404"/>
                  </a:lnTo>
                  <a:lnTo>
                    <a:pt x="17591" y="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30" name="object 30"/>
            <p:cNvPicPr/>
            <p:nvPr/>
          </p:nvPicPr>
          <p:blipFill>
            <a:blip r:embed="rId20" cstate="print"/>
            <a:stretch>
              <a:fillRect/>
            </a:stretch>
          </p:blipFill>
          <p:spPr>
            <a:xfrm>
              <a:off x="3641463" y="1947437"/>
              <a:ext cx="161944" cy="99978"/>
            </a:xfrm>
            <a:prstGeom prst="rect">
              <a:avLst/>
            </a:prstGeom>
          </p:spPr>
        </p:pic>
        <p:sp>
          <p:nvSpPr>
            <p:cNvPr id="31" name="object 31"/>
            <p:cNvSpPr/>
            <p:nvPr/>
          </p:nvSpPr>
          <p:spPr>
            <a:xfrm>
              <a:off x="785316" y="10523240"/>
              <a:ext cx="18533745" cy="0"/>
            </a:xfrm>
            <a:custGeom>
              <a:avLst/>
              <a:gdLst/>
              <a:ahLst/>
              <a:cxnLst/>
              <a:rect l="l" t="t" r="r" b="b"/>
              <a:pathLst>
                <a:path w="18533745">
                  <a:moveTo>
                    <a:pt x="0" y="0"/>
                  </a:moveTo>
                  <a:lnTo>
                    <a:pt x="18533467" y="0"/>
                  </a:lnTo>
                </a:path>
              </a:pathLst>
            </a:custGeom>
            <a:ln w="10470">
              <a:solidFill>
                <a:srgbClr val="FFFFFF"/>
              </a:solidFill>
            </a:ln>
          </p:spPr>
          <p:txBody>
            <a:bodyPr wrap="square" lIns="0" tIns="0" rIns="0" bIns="0" rtlCol="0"/>
            <a:lstStyle/>
            <a:p>
              <a:pPr defTabSz="415869"/>
              <a:endParaRPr sz="819" kern="0">
                <a:solidFill>
                  <a:sysClr val="windowText" lastClr="000000"/>
                </a:solidFill>
              </a:endParaRPr>
            </a:p>
          </p:txBody>
        </p:sp>
      </p:grpSp>
    </p:spTree>
    <p:extLst>
      <p:ext uri="{BB962C8B-B14F-4D97-AF65-F5344CB8AC3E}">
        <p14:creationId xmlns:p14="http://schemas.microsoft.com/office/powerpoint/2010/main" val="2601791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Graphic 10">
            <a:extLst>
              <a:ext uri="{FF2B5EF4-FFF2-40B4-BE49-F238E27FC236}">
                <a16:creationId xmlns:a16="http://schemas.microsoft.com/office/drawing/2014/main" id="{0CCD97F3-1E0B-466D-8FE2-E56C12B2D7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2515743" y="-1482197"/>
            <a:ext cx="4114800" cy="9141714"/>
          </a:xfrm>
          <a:prstGeom prst="rect">
            <a:avLst/>
          </a:prstGeom>
        </p:spPr>
      </p:pic>
      <p:sp>
        <p:nvSpPr>
          <p:cNvPr id="2" name="Title 1">
            <a:extLst>
              <a:ext uri="{FF2B5EF4-FFF2-40B4-BE49-F238E27FC236}">
                <a16:creationId xmlns:a16="http://schemas.microsoft.com/office/drawing/2014/main" id="{B78A5C4F-DD7D-4C46-9133-1D9F8A90F278}"/>
              </a:ext>
            </a:extLst>
          </p:cNvPr>
          <p:cNvSpPr>
            <a:spLocks noGrp="1"/>
          </p:cNvSpPr>
          <p:nvPr>
            <p:ph type="ctrTitle"/>
          </p:nvPr>
        </p:nvSpPr>
        <p:spPr>
          <a:xfrm>
            <a:off x="288037" y="2239513"/>
            <a:ext cx="8766809" cy="1698294"/>
          </a:xfrm>
        </p:spPr>
        <p:txBody>
          <a:bodyPr vert="horz" lIns="68580" tIns="34290" rIns="68580" bIns="34290" rtlCol="0" anchor="ctr">
            <a:normAutofit/>
          </a:bodyPr>
          <a:lstStyle/>
          <a:p>
            <a:r>
              <a:rPr lang="en-US" sz="2400" b="1" dirty="0">
                <a:solidFill>
                  <a:srgbClr val="002060"/>
                </a:solidFill>
                <a:latin typeface="Rockwell" panose="02060603020205020403" pitchFamily="18" charset="77"/>
              </a:rPr>
              <a:t>Pregnancy and childhood vaccination </a:t>
            </a:r>
          </a:p>
        </p:txBody>
      </p:sp>
      <p:pic>
        <p:nvPicPr>
          <p:cNvPr id="5" name="Picture 4">
            <a:extLst>
              <a:ext uri="{FF2B5EF4-FFF2-40B4-BE49-F238E27FC236}">
                <a16:creationId xmlns:a16="http://schemas.microsoft.com/office/drawing/2014/main" id="{9696858E-90E0-E511-31C2-6D63B3B24B9D}"/>
              </a:ext>
            </a:extLst>
          </p:cNvPr>
          <p:cNvPicPr>
            <a:picLocks noChangeAspect="1"/>
          </p:cNvPicPr>
          <p:nvPr/>
        </p:nvPicPr>
        <p:blipFill rotWithShape="1">
          <a:blip r:embed="rId4"/>
          <a:srcRect l="10000" r="-2" b="-2"/>
          <a:stretch/>
        </p:blipFill>
        <p:spPr>
          <a:xfrm>
            <a:off x="15" y="-32276"/>
            <a:ext cx="4571985" cy="2743200"/>
          </a:xfrm>
          <a:prstGeom prst="rect">
            <a:avLst/>
          </a:prstGeom>
        </p:spPr>
      </p:pic>
      <p:pic>
        <p:nvPicPr>
          <p:cNvPr id="4" name="Picture 3" descr="A picture containing person, person, indoor&#10;&#10;Description automatically generated">
            <a:extLst>
              <a:ext uri="{FF2B5EF4-FFF2-40B4-BE49-F238E27FC236}">
                <a16:creationId xmlns:a16="http://schemas.microsoft.com/office/drawing/2014/main" id="{C8D1CC2F-D245-4741-B8B5-A294BFF83947}"/>
              </a:ext>
            </a:extLst>
          </p:cNvPr>
          <p:cNvPicPr>
            <a:picLocks noChangeAspect="1"/>
          </p:cNvPicPr>
          <p:nvPr/>
        </p:nvPicPr>
        <p:blipFill rotWithShape="1">
          <a:blip r:embed="rId5">
            <a:extLst>
              <a:ext uri="{28A0092B-C50C-407E-A947-70E740481C1C}">
                <a14:useLocalDpi xmlns:a14="http://schemas.microsoft.com/office/drawing/2010/main" val="0"/>
              </a:ext>
            </a:extLst>
          </a:blip>
          <a:srcRect b="22538"/>
          <a:stretch/>
        </p:blipFill>
        <p:spPr>
          <a:xfrm>
            <a:off x="4569714" y="6"/>
            <a:ext cx="4572000" cy="2710919"/>
          </a:xfrm>
          <a:prstGeom prst="rect">
            <a:avLst/>
          </a:prstGeom>
        </p:spPr>
      </p:pic>
      <p:sp>
        <p:nvSpPr>
          <p:cNvPr id="6" name="TextBox 5">
            <a:extLst>
              <a:ext uri="{FF2B5EF4-FFF2-40B4-BE49-F238E27FC236}">
                <a16:creationId xmlns:a16="http://schemas.microsoft.com/office/drawing/2014/main" id="{34CF17E6-3812-11CE-F264-1959CA0F780B}"/>
              </a:ext>
            </a:extLst>
          </p:cNvPr>
          <p:cNvSpPr txBox="1"/>
          <p:nvPr/>
        </p:nvSpPr>
        <p:spPr>
          <a:xfrm>
            <a:off x="4872318" y="2842049"/>
            <a:ext cx="4063656" cy="1787102"/>
          </a:xfrm>
          <a:prstGeom prst="rect">
            <a:avLst/>
          </a:prstGeom>
        </p:spPr>
        <p:txBody>
          <a:bodyPr vert="horz" lIns="68580" tIns="34290" rIns="68580" bIns="34290" rtlCol="0" anchor="ctr">
            <a:normAutofit/>
          </a:bodyPr>
          <a:lstStyle/>
          <a:p>
            <a:pPr indent="-171450" defTabSz="685800">
              <a:lnSpc>
                <a:spcPct val="90000"/>
              </a:lnSpc>
              <a:spcAft>
                <a:spcPts val="450"/>
              </a:spcAft>
              <a:buFont typeface="Arial" panose="020B0604020202020204" pitchFamily="34" charset="0"/>
              <a:buChar char="•"/>
            </a:pPr>
            <a:endParaRPr lang="en-US" sz="1350" b="1" dirty="0">
              <a:solidFill>
                <a:prstClr val="black"/>
              </a:solidFill>
              <a:latin typeface="Calibri" panose="020F0502020204030204"/>
            </a:endParaRPr>
          </a:p>
          <a:p>
            <a:pPr indent="-171450" defTabSz="685800">
              <a:lnSpc>
                <a:spcPct val="90000"/>
              </a:lnSpc>
              <a:spcAft>
                <a:spcPts val="450"/>
              </a:spcAft>
              <a:buFont typeface="Arial" panose="020B0604020202020204" pitchFamily="34" charset="0"/>
              <a:buChar char="•"/>
            </a:pPr>
            <a:endParaRPr lang="en-US" sz="1350" dirty="0">
              <a:solidFill>
                <a:prstClr val="black"/>
              </a:solidFill>
              <a:latin typeface="Calibri" panose="020F0502020204030204"/>
            </a:endParaRPr>
          </a:p>
        </p:txBody>
      </p:sp>
      <p:sp>
        <p:nvSpPr>
          <p:cNvPr id="13" name="Rectangle 12">
            <a:extLst>
              <a:ext uri="{FF2B5EF4-FFF2-40B4-BE49-F238E27FC236}">
                <a16:creationId xmlns:a16="http://schemas.microsoft.com/office/drawing/2014/main" id="{1A4EF068-10B6-4B97-AA42-5C97E3268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4846" y="4629151"/>
            <a:ext cx="89154" cy="514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3" name="Graphic 2">
            <a:extLst>
              <a:ext uri="{FF2B5EF4-FFF2-40B4-BE49-F238E27FC236}">
                <a16:creationId xmlns:a16="http://schemas.microsoft.com/office/drawing/2014/main" id="{D50A32FB-84E3-0A88-B120-277D8F6753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011" y="4529954"/>
            <a:ext cx="1696965" cy="612643"/>
          </a:xfrm>
          <a:prstGeom prst="rect">
            <a:avLst/>
          </a:prstGeom>
        </p:spPr>
      </p:pic>
      <p:sp>
        <p:nvSpPr>
          <p:cNvPr id="8" name="TextBox 7">
            <a:extLst>
              <a:ext uri="{FF2B5EF4-FFF2-40B4-BE49-F238E27FC236}">
                <a16:creationId xmlns:a16="http://schemas.microsoft.com/office/drawing/2014/main" id="{922328FD-E99B-1DCA-DB9A-6763E96B6BCA}"/>
              </a:ext>
            </a:extLst>
          </p:cNvPr>
          <p:cNvSpPr txBox="1"/>
          <p:nvPr/>
        </p:nvSpPr>
        <p:spPr>
          <a:xfrm>
            <a:off x="3785441" y="4801986"/>
            <a:ext cx="5637948" cy="323165"/>
          </a:xfrm>
          <a:prstGeom prst="rect">
            <a:avLst/>
          </a:prstGeom>
          <a:noFill/>
        </p:spPr>
        <p:txBody>
          <a:bodyPr wrap="square">
            <a:spAutoFit/>
          </a:bodyPr>
          <a:lstStyle/>
          <a:p>
            <a:pPr defTabSz="685800"/>
            <a:r>
              <a:rPr lang="en-US" sz="1500" b="1" dirty="0">
                <a:solidFill>
                  <a:srgbClr val="002060"/>
                </a:solidFill>
                <a:latin typeface="Rockwell" panose="02060603020205020403" pitchFamily="18" charset="77"/>
              </a:rPr>
              <a:t>Dr Helen Skirrow, </a:t>
            </a:r>
            <a:r>
              <a:rPr lang="en-US" sz="1500" dirty="0">
                <a:solidFill>
                  <a:srgbClr val="002060"/>
                </a:solidFill>
                <a:latin typeface="Rockwell" panose="02060603020205020403" pitchFamily="18" charset="77"/>
              </a:rPr>
              <a:t>Clinical NIHR Doctoral Research Fellow</a:t>
            </a:r>
          </a:p>
        </p:txBody>
      </p:sp>
      <p:pic>
        <p:nvPicPr>
          <p:cNvPr id="7" name="Picture 6">
            <a:extLst>
              <a:ext uri="{FF2B5EF4-FFF2-40B4-BE49-F238E27FC236}">
                <a16:creationId xmlns:a16="http://schemas.microsoft.com/office/drawing/2014/main" id="{F761C3DF-752C-E714-23F9-06FFE1209484}"/>
              </a:ext>
            </a:extLst>
          </p:cNvPr>
          <p:cNvPicPr>
            <a:picLocks noChangeAspect="1"/>
          </p:cNvPicPr>
          <p:nvPr/>
        </p:nvPicPr>
        <p:blipFill>
          <a:blip r:embed="rId8"/>
          <a:stretch>
            <a:fillRect/>
          </a:stretch>
        </p:blipFill>
        <p:spPr>
          <a:xfrm>
            <a:off x="1854701" y="4740687"/>
            <a:ext cx="1696965" cy="357463"/>
          </a:xfrm>
          <a:prstGeom prst="rect">
            <a:avLst/>
          </a:prstGeom>
        </p:spPr>
      </p:pic>
    </p:spTree>
    <p:extLst>
      <p:ext uri="{BB962C8B-B14F-4D97-AF65-F5344CB8AC3E}">
        <p14:creationId xmlns:p14="http://schemas.microsoft.com/office/powerpoint/2010/main" val="3239216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52938" y="-57564"/>
            <a:ext cx="7238122" cy="4786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GB" sz="2100" b="1" dirty="0">
                <a:solidFill>
                  <a:srgbClr val="002060"/>
                </a:solidFill>
                <a:latin typeface="Rockwell" panose="02060603020205020403" pitchFamily="18" charset="77"/>
              </a:rPr>
              <a:t>Phd Outline</a:t>
            </a:r>
          </a:p>
        </p:txBody>
      </p:sp>
      <p:sp>
        <p:nvSpPr>
          <p:cNvPr id="14" name="Title 1">
            <a:extLst>
              <a:ext uri="{FF2B5EF4-FFF2-40B4-BE49-F238E27FC236}">
                <a16:creationId xmlns:a16="http://schemas.microsoft.com/office/drawing/2014/main" id="{53894EDF-605E-4C8E-94C7-598CB0B522FE}"/>
              </a:ext>
            </a:extLst>
          </p:cNvPr>
          <p:cNvSpPr txBox="1">
            <a:spLocks/>
          </p:cNvSpPr>
          <p:nvPr/>
        </p:nvSpPr>
        <p:spPr>
          <a:xfrm>
            <a:off x="86811" y="341841"/>
            <a:ext cx="5069711" cy="4786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GB" sz="1600" b="1" dirty="0">
                <a:solidFill>
                  <a:srgbClr val="002060"/>
                </a:solidFill>
                <a:latin typeface="Rockwell" panose="02060603020205020403" pitchFamily="18" charset="77"/>
              </a:rPr>
              <a:t>National studies using routine primary care data</a:t>
            </a:r>
          </a:p>
        </p:txBody>
      </p:sp>
      <p:pic>
        <p:nvPicPr>
          <p:cNvPr id="15" name="Picture 14">
            <a:extLst>
              <a:ext uri="{FF2B5EF4-FFF2-40B4-BE49-F238E27FC236}">
                <a16:creationId xmlns:a16="http://schemas.microsoft.com/office/drawing/2014/main" id="{D7CFBD36-0344-EC30-1DB9-4957320F0ED0}"/>
              </a:ext>
            </a:extLst>
          </p:cNvPr>
          <p:cNvPicPr>
            <a:picLocks noChangeAspect="1"/>
          </p:cNvPicPr>
          <p:nvPr/>
        </p:nvPicPr>
        <p:blipFill>
          <a:blip r:embed="rId3"/>
          <a:stretch>
            <a:fillRect/>
          </a:stretch>
        </p:blipFill>
        <p:spPr>
          <a:xfrm>
            <a:off x="315630" y="855950"/>
            <a:ext cx="2106115" cy="699300"/>
          </a:xfrm>
          <a:prstGeom prst="roundRect">
            <a:avLst/>
          </a:prstGeom>
          <a:ln w="28575">
            <a:solidFill>
              <a:schemeClr val="accent1">
                <a:lumMod val="50000"/>
              </a:schemeClr>
            </a:solidFill>
          </a:ln>
        </p:spPr>
      </p:pic>
      <p:graphicFrame>
        <p:nvGraphicFramePr>
          <p:cNvPr id="6" name="Table 5">
            <a:extLst>
              <a:ext uri="{FF2B5EF4-FFF2-40B4-BE49-F238E27FC236}">
                <a16:creationId xmlns:a16="http://schemas.microsoft.com/office/drawing/2014/main" id="{04842EC3-5F9E-B229-F59D-00E2DAD449FE}"/>
              </a:ext>
            </a:extLst>
          </p:cNvPr>
          <p:cNvGraphicFramePr>
            <a:graphicFrameLocks noGrp="1"/>
          </p:cNvGraphicFramePr>
          <p:nvPr/>
        </p:nvGraphicFramePr>
        <p:xfrm>
          <a:off x="224645" y="1842808"/>
          <a:ext cx="4865973" cy="3140838"/>
        </p:xfrm>
        <a:graphic>
          <a:graphicData uri="http://schemas.openxmlformats.org/drawingml/2006/table">
            <a:tbl>
              <a:tblPr firstRow="1" bandRow="1">
                <a:tableStyleId>{7DF18680-E054-41AD-8BC1-D1AEF772440D}</a:tableStyleId>
              </a:tblPr>
              <a:tblGrid>
                <a:gridCol w="4865973">
                  <a:extLst>
                    <a:ext uri="{9D8B030D-6E8A-4147-A177-3AD203B41FA5}">
                      <a16:colId xmlns:a16="http://schemas.microsoft.com/office/drawing/2014/main" val="4248337076"/>
                    </a:ext>
                  </a:extLst>
                </a:gridCol>
              </a:tblGrid>
              <a:tr h="105603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500" b="0" kern="1200" dirty="0">
                          <a:solidFill>
                            <a:srgbClr val="002060"/>
                          </a:solidFill>
                          <a:effectLst/>
                          <a:latin typeface="Rockwell" panose="02060603020205020403" pitchFamily="18" charset="77"/>
                        </a:rPr>
                        <a:t>1.  Which children are most at risk of being vaccinated late or unvaccinated with measles, mumps and rubella (MMR) vaccines before age 5 years in the UK? </a:t>
                      </a:r>
                      <a:endParaRPr lang="en-GB" sz="1500" b="0" i="0" u="none" strike="noStrike" kern="1200" cap="none" baseline="0" dirty="0">
                        <a:solidFill>
                          <a:srgbClr val="002060"/>
                        </a:solidFill>
                        <a:latin typeface="Rockwell" panose="02060603020205020403" pitchFamily="18" charset="77"/>
                        <a:ea typeface="+mn-ea"/>
                        <a:cs typeface="+mn-cs"/>
                        <a:sym typeface="Arial"/>
                      </a:endParaRPr>
                    </a:p>
                  </a:txBody>
                  <a:tcPr marL="68580" marR="68580" marT="34290" marB="34290" anchor="ctr"/>
                </a:tc>
                <a:extLst>
                  <a:ext uri="{0D108BD9-81ED-4DB2-BD59-A6C34878D82A}">
                    <a16:rowId xmlns:a16="http://schemas.microsoft.com/office/drawing/2014/main" val="3333764816"/>
                  </a:ext>
                </a:extLst>
              </a:tr>
              <a:tr h="174183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500" kern="1200" dirty="0">
                          <a:solidFill>
                            <a:srgbClr val="002060"/>
                          </a:solidFill>
                          <a:effectLst/>
                          <a:latin typeface="Rockwell" panose="02060603020205020403" pitchFamily="18" charset="77"/>
                        </a:rPr>
                        <a:t>2.  Do children whose mothers are not vaccinated with pertussis vaccine in pregnancy have a higher risk </a:t>
                      </a:r>
                      <a:r>
                        <a:rPr lang="en-GB" sz="1500" b="0" kern="1200" dirty="0">
                          <a:solidFill>
                            <a:srgbClr val="002060"/>
                          </a:solidFill>
                          <a:effectLst/>
                          <a:latin typeface="Rockwell" panose="02060603020205020403" pitchFamily="18" charset="77"/>
                        </a:rPr>
                        <a:t>being vaccinated late or unvaccinated with measles, mumps and rubella (MMR) vaccines before age 5 years in the UK? </a:t>
                      </a:r>
                      <a:endParaRPr lang="en-GB" sz="1500" b="0" i="0" u="none" strike="noStrike" cap="none" baseline="0" dirty="0">
                        <a:solidFill>
                          <a:srgbClr val="002060"/>
                        </a:solidFill>
                        <a:latin typeface="Rockwell" panose="02060603020205020403" pitchFamily="18" charset="77"/>
                        <a:ea typeface="+mn-ea"/>
                        <a:cs typeface="+mn-cs"/>
                        <a:sym typeface="Arial"/>
                      </a:endParaRPr>
                    </a:p>
                  </a:txBody>
                  <a:tcPr marL="68580" marR="68580" marT="34290" marB="34290" anchor="ctr"/>
                </a:tc>
                <a:extLst>
                  <a:ext uri="{0D108BD9-81ED-4DB2-BD59-A6C34878D82A}">
                    <a16:rowId xmlns:a16="http://schemas.microsoft.com/office/drawing/2014/main" val="1102484532"/>
                  </a:ext>
                </a:extLst>
              </a:tr>
            </a:tbl>
          </a:graphicData>
        </a:graphic>
      </p:graphicFrame>
      <p:sp>
        <p:nvSpPr>
          <p:cNvPr id="19" name="Rectangle 18">
            <a:extLst>
              <a:ext uri="{FF2B5EF4-FFF2-40B4-BE49-F238E27FC236}">
                <a16:creationId xmlns:a16="http://schemas.microsoft.com/office/drawing/2014/main" id="{ADC0C7C1-DC14-851A-518B-C51FAD0B69E0}"/>
              </a:ext>
            </a:extLst>
          </p:cNvPr>
          <p:cNvSpPr/>
          <p:nvPr/>
        </p:nvSpPr>
        <p:spPr>
          <a:xfrm>
            <a:off x="86811" y="237742"/>
            <a:ext cx="5185277" cy="4618574"/>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9E9B80C8-9D9B-C19B-BEAF-70E97C3F679A}"/>
              </a:ext>
            </a:extLst>
          </p:cNvPr>
          <p:cNvSpPr/>
          <p:nvPr/>
        </p:nvSpPr>
        <p:spPr>
          <a:xfrm>
            <a:off x="5490436" y="231360"/>
            <a:ext cx="3523164" cy="4608821"/>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4" name="Title 1">
            <a:extLst>
              <a:ext uri="{FF2B5EF4-FFF2-40B4-BE49-F238E27FC236}">
                <a16:creationId xmlns:a16="http://schemas.microsoft.com/office/drawing/2014/main" id="{07A57BA8-058B-B486-2E99-C8620D333A4B}"/>
              </a:ext>
            </a:extLst>
          </p:cNvPr>
          <p:cNvSpPr txBox="1">
            <a:spLocks/>
          </p:cNvSpPr>
          <p:nvPr/>
        </p:nvSpPr>
        <p:spPr>
          <a:xfrm>
            <a:off x="5490436" y="237742"/>
            <a:ext cx="3435988" cy="4786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GB" sz="1598" b="1" dirty="0">
                <a:solidFill>
                  <a:srgbClr val="002060"/>
                </a:solidFill>
                <a:latin typeface="Rockwell" panose="02060603020205020403" pitchFamily="18" charset="77"/>
              </a:rPr>
              <a:t>Why did nobody ask us?!</a:t>
            </a:r>
          </a:p>
          <a:p>
            <a:pPr algn="ctr" defTabSz="685800">
              <a:defRPr/>
            </a:pPr>
            <a:endParaRPr lang="en-GB" sz="600" b="1" dirty="0">
              <a:solidFill>
                <a:srgbClr val="44546A">
                  <a:lumMod val="75000"/>
                </a:srgbClr>
              </a:solidFill>
              <a:latin typeface="Rockwell" panose="02060603020205020403" pitchFamily="18" charset="77"/>
            </a:endParaRPr>
          </a:p>
          <a:p>
            <a:pPr algn="ctr" defTabSz="685800">
              <a:defRPr/>
            </a:pPr>
            <a:r>
              <a:rPr lang="en-GB" sz="1350" dirty="0">
                <a:solidFill>
                  <a:srgbClr val="002060"/>
                </a:solidFill>
                <a:latin typeface="Rockwell" panose="02060603020205020403" pitchFamily="18" charset="77"/>
              </a:rPr>
              <a:t>Mixed-methods co-production study with Mosaic Community Trust, Westminster, North-West London</a:t>
            </a:r>
          </a:p>
        </p:txBody>
      </p:sp>
      <p:pic>
        <p:nvPicPr>
          <p:cNvPr id="25" name="Picture 2" descr="Mosaic - Uniting, Empowering and Celebrating Caring Communities">
            <a:extLst>
              <a:ext uri="{FF2B5EF4-FFF2-40B4-BE49-F238E27FC236}">
                <a16:creationId xmlns:a16="http://schemas.microsoft.com/office/drawing/2014/main" id="{6026772E-D3D6-8380-488C-E77CABAF9F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5302" y="1113340"/>
            <a:ext cx="1434595" cy="623497"/>
          </a:xfrm>
          <a:prstGeom prst="roundRect">
            <a:avLst/>
          </a:prstGeom>
          <a:solidFill>
            <a:schemeClr val="bg1"/>
          </a:solidFill>
        </p:spPr>
      </p:pic>
      <p:graphicFrame>
        <p:nvGraphicFramePr>
          <p:cNvPr id="29" name="Table 28">
            <a:extLst>
              <a:ext uri="{FF2B5EF4-FFF2-40B4-BE49-F238E27FC236}">
                <a16:creationId xmlns:a16="http://schemas.microsoft.com/office/drawing/2014/main" id="{9AC1C354-0D8E-7413-316D-7E12143F4F7C}"/>
              </a:ext>
            </a:extLst>
          </p:cNvPr>
          <p:cNvGraphicFramePr>
            <a:graphicFrameLocks noGrp="1"/>
          </p:cNvGraphicFramePr>
          <p:nvPr/>
        </p:nvGraphicFramePr>
        <p:xfrm>
          <a:off x="5605302" y="2697068"/>
          <a:ext cx="3289694" cy="2084769"/>
        </p:xfrm>
        <a:graphic>
          <a:graphicData uri="http://schemas.openxmlformats.org/drawingml/2006/table">
            <a:tbl>
              <a:tblPr firstRow="1" bandRow="1">
                <a:tableStyleId>{7DF18680-E054-41AD-8BC1-D1AEF772440D}</a:tableStyleId>
              </a:tblPr>
              <a:tblGrid>
                <a:gridCol w="3289694">
                  <a:extLst>
                    <a:ext uri="{9D8B030D-6E8A-4147-A177-3AD203B41FA5}">
                      <a16:colId xmlns:a16="http://schemas.microsoft.com/office/drawing/2014/main" val="4248337076"/>
                    </a:ext>
                  </a:extLst>
                </a:gridCol>
              </a:tblGrid>
              <a:tr h="2084737">
                <a:tc>
                  <a:txBody>
                    <a:bodyPr/>
                    <a:lstStyle/>
                    <a:p>
                      <a:pPr algn="l">
                        <a:lnSpc>
                          <a:spcPct val="150000"/>
                        </a:lnSpc>
                      </a:pPr>
                      <a:r>
                        <a:rPr lang="en-GB" sz="1500" b="0" kern="1200" dirty="0">
                          <a:solidFill>
                            <a:srgbClr val="002060"/>
                          </a:solidFill>
                          <a:effectLst/>
                          <a:latin typeface="Rockwell" panose="02060603020205020403" pitchFamily="18" charset="77"/>
                          <a:ea typeface="+mn-ea"/>
                          <a:cs typeface="+mn-cs"/>
                        </a:rPr>
                        <a:t>3. Why do parents and families think some children are vaccinated late or miss out on routine vaccines?</a:t>
                      </a:r>
                    </a:p>
                    <a:p>
                      <a:pPr algn="l">
                        <a:lnSpc>
                          <a:spcPct val="150000"/>
                        </a:lnSpc>
                      </a:pPr>
                      <a:r>
                        <a:rPr lang="en-GB" sz="1500" b="0" i="0" u="none" strike="noStrike" kern="1200" cap="none" baseline="0" dirty="0">
                          <a:solidFill>
                            <a:srgbClr val="002060"/>
                          </a:solidFill>
                          <a:effectLst/>
                          <a:latin typeface="Rockwell" panose="02060603020205020403" pitchFamily="18" charset="77"/>
                          <a:ea typeface="+mn-ea"/>
                          <a:cs typeface="+mn-cs"/>
                          <a:sym typeface="Arial"/>
                        </a:rPr>
                        <a:t>4. Impact of Covid-19 pandemic on parental routine vaccine attitudes?</a:t>
                      </a:r>
                      <a:endParaRPr lang="en-GB" sz="1500" b="0" i="0" u="none" strike="noStrike" kern="1200" cap="none" baseline="0" dirty="0">
                        <a:solidFill>
                          <a:srgbClr val="002060"/>
                        </a:solidFill>
                        <a:latin typeface="Rockwell" panose="02060603020205020403" pitchFamily="18" charset="77"/>
                        <a:ea typeface="+mn-ea"/>
                        <a:cs typeface="+mn-cs"/>
                        <a:sym typeface="Arial"/>
                      </a:endParaRPr>
                    </a:p>
                  </a:txBody>
                  <a:tcPr marL="68580" marR="68580" marT="34290" marB="34290" anchor="ctr"/>
                </a:tc>
                <a:extLst>
                  <a:ext uri="{0D108BD9-81ED-4DB2-BD59-A6C34878D82A}">
                    <a16:rowId xmlns:a16="http://schemas.microsoft.com/office/drawing/2014/main" val="3333764816"/>
                  </a:ext>
                </a:extLst>
              </a:tr>
            </a:tbl>
          </a:graphicData>
        </a:graphic>
      </p:graphicFrame>
      <p:pic>
        <p:nvPicPr>
          <p:cNvPr id="3" name="Picture 2">
            <a:extLst>
              <a:ext uri="{FF2B5EF4-FFF2-40B4-BE49-F238E27FC236}">
                <a16:creationId xmlns:a16="http://schemas.microsoft.com/office/drawing/2014/main" id="{39D3E8CC-D471-7BD9-537A-28BC54D5DD93}"/>
              </a:ext>
            </a:extLst>
          </p:cNvPr>
          <p:cNvPicPr>
            <a:picLocks noChangeAspect="1"/>
          </p:cNvPicPr>
          <p:nvPr/>
        </p:nvPicPr>
        <p:blipFill rotWithShape="1">
          <a:blip r:embed="rId5"/>
          <a:srcRect t="16483"/>
          <a:stretch/>
        </p:blipFill>
        <p:spPr>
          <a:xfrm>
            <a:off x="6590510" y="1628257"/>
            <a:ext cx="2304486" cy="1010435"/>
          </a:xfrm>
          <a:prstGeom prst="ellipse">
            <a:avLst/>
          </a:prstGeom>
        </p:spPr>
      </p:pic>
      <p:grpSp>
        <p:nvGrpSpPr>
          <p:cNvPr id="20" name="Group 19">
            <a:extLst>
              <a:ext uri="{FF2B5EF4-FFF2-40B4-BE49-F238E27FC236}">
                <a16:creationId xmlns:a16="http://schemas.microsoft.com/office/drawing/2014/main" id="{AA3E7E71-AA7A-C438-8FBE-8CF91402163B}"/>
              </a:ext>
            </a:extLst>
          </p:cNvPr>
          <p:cNvGrpSpPr/>
          <p:nvPr/>
        </p:nvGrpSpPr>
        <p:grpSpPr>
          <a:xfrm>
            <a:off x="315630" y="855951"/>
            <a:ext cx="4469124" cy="3784732"/>
            <a:chOff x="332006" y="488218"/>
            <a:chExt cx="6522715" cy="5933225"/>
          </a:xfrm>
        </p:grpSpPr>
        <p:grpSp>
          <p:nvGrpSpPr>
            <p:cNvPr id="8" name="Group 7">
              <a:extLst>
                <a:ext uri="{FF2B5EF4-FFF2-40B4-BE49-F238E27FC236}">
                  <a16:creationId xmlns:a16="http://schemas.microsoft.com/office/drawing/2014/main" id="{76E31E2B-F3F7-91E2-DDF5-7232B6060219}"/>
                </a:ext>
              </a:extLst>
            </p:cNvPr>
            <p:cNvGrpSpPr/>
            <p:nvPr/>
          </p:nvGrpSpPr>
          <p:grpSpPr>
            <a:xfrm>
              <a:off x="332006" y="2147323"/>
              <a:ext cx="6487964" cy="4274120"/>
              <a:chOff x="7443007" y="4972498"/>
              <a:chExt cx="4118075" cy="1464404"/>
            </a:xfrm>
          </p:grpSpPr>
          <p:sp>
            <p:nvSpPr>
              <p:cNvPr id="16" name="Rounded Rectangle 15">
                <a:extLst>
                  <a:ext uri="{FF2B5EF4-FFF2-40B4-BE49-F238E27FC236}">
                    <a16:creationId xmlns:a16="http://schemas.microsoft.com/office/drawing/2014/main" id="{CADF5C73-261E-5BE2-5448-CBCD548C40E2}"/>
                  </a:ext>
                </a:extLst>
              </p:cNvPr>
              <p:cNvSpPr/>
              <p:nvPr/>
            </p:nvSpPr>
            <p:spPr>
              <a:xfrm>
                <a:off x="7443007" y="4972498"/>
                <a:ext cx="4118075" cy="1464404"/>
              </a:xfrm>
              <a:prstGeom prst="roundRect">
                <a:avLst>
                  <a:gd name="adj" fmla="val 16670"/>
                </a:avLst>
              </a:prstGeom>
              <a:solidFill>
                <a:schemeClr val="accent1">
                  <a:lumMod val="20000"/>
                  <a:lumOff val="80000"/>
                </a:schemeClr>
              </a:solidFill>
              <a:ln w="28575"/>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8" name="Rounded Rectangle 4">
                <a:extLst>
                  <a:ext uri="{FF2B5EF4-FFF2-40B4-BE49-F238E27FC236}">
                    <a16:creationId xmlns:a16="http://schemas.microsoft.com/office/drawing/2014/main" id="{6C16BBB3-0640-3BEF-3794-B413E7EC4D8E}"/>
                  </a:ext>
                </a:extLst>
              </p:cNvPr>
              <p:cNvSpPr txBox="1"/>
              <p:nvPr/>
            </p:nvSpPr>
            <p:spPr>
              <a:xfrm>
                <a:off x="7514506" y="5043997"/>
                <a:ext cx="3975077" cy="132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GB" sz="1500" b="1" dirty="0">
                    <a:solidFill>
                      <a:srgbClr val="002060"/>
                    </a:solidFill>
                    <a:latin typeface="Rockwell" panose="02060603020205020403" pitchFamily="18" charset="77"/>
                  </a:rPr>
                  <a:t>795,497 </a:t>
                </a:r>
                <a:r>
                  <a:rPr lang="en-GB" sz="1500" dirty="0">
                    <a:solidFill>
                      <a:srgbClr val="002060"/>
                    </a:solidFill>
                    <a:latin typeface="Rockwell" panose="02060603020205020403" pitchFamily="18" charset="77"/>
                  </a:rPr>
                  <a:t>babies linked to </a:t>
                </a:r>
                <a:r>
                  <a:rPr lang="en-GB" sz="1500" b="1" dirty="0">
                    <a:solidFill>
                      <a:srgbClr val="002060"/>
                    </a:solidFill>
                    <a:latin typeface="Rockwell" panose="02060603020205020403" pitchFamily="18" charset="77"/>
                  </a:rPr>
                  <a:t>538,138</a:t>
                </a:r>
                <a:r>
                  <a:rPr lang="en-GB" sz="1500" dirty="0">
                    <a:solidFill>
                      <a:srgbClr val="002060"/>
                    </a:solidFill>
                    <a:latin typeface="Rockwell" panose="02060603020205020403" pitchFamily="18" charset="77"/>
                  </a:rPr>
                  <a:t> unique mothers born between </a:t>
                </a:r>
                <a:r>
                  <a:rPr lang="en-GB" sz="1500" b="1" dirty="0">
                    <a:solidFill>
                      <a:srgbClr val="002060"/>
                    </a:solidFill>
                    <a:latin typeface="Rockwell" panose="02060603020205020403" pitchFamily="18" charset="77"/>
                  </a:rPr>
                  <a:t>2000-2020</a:t>
                </a:r>
              </a:p>
              <a:p>
                <a:pPr algn="ctr" defTabSz="666750">
                  <a:lnSpc>
                    <a:spcPct val="90000"/>
                  </a:lnSpc>
                  <a:spcBef>
                    <a:spcPct val="0"/>
                  </a:spcBef>
                  <a:spcAft>
                    <a:spcPct val="35000"/>
                  </a:spcAft>
                </a:pPr>
                <a:r>
                  <a:rPr lang="en-GB" sz="1500" b="1" dirty="0">
                    <a:solidFill>
                      <a:srgbClr val="002060"/>
                    </a:solidFill>
                    <a:latin typeface="Rockwell" panose="02060603020205020403" pitchFamily="18" charset="77"/>
                  </a:rPr>
                  <a:t>Minimum of one year follow up from birth</a:t>
                </a:r>
              </a:p>
            </p:txBody>
          </p:sp>
        </p:grpSp>
        <p:grpSp>
          <p:nvGrpSpPr>
            <p:cNvPr id="5" name="Group 4">
              <a:extLst>
                <a:ext uri="{FF2B5EF4-FFF2-40B4-BE49-F238E27FC236}">
                  <a16:creationId xmlns:a16="http://schemas.microsoft.com/office/drawing/2014/main" id="{7257AE7D-3230-E68E-B776-266CFAEABFA6}"/>
                </a:ext>
              </a:extLst>
            </p:cNvPr>
            <p:cNvGrpSpPr/>
            <p:nvPr/>
          </p:nvGrpSpPr>
          <p:grpSpPr>
            <a:xfrm>
              <a:off x="3537358" y="488218"/>
              <a:ext cx="3317363" cy="1006330"/>
              <a:chOff x="5090158" y="-3474043"/>
              <a:chExt cx="3317363" cy="1006330"/>
            </a:xfrm>
          </p:grpSpPr>
          <p:pic>
            <p:nvPicPr>
              <p:cNvPr id="10" name="Graphic 9" descr="Pregnant lady with solid fill">
                <a:extLst>
                  <a:ext uri="{FF2B5EF4-FFF2-40B4-BE49-F238E27FC236}">
                    <a16:creationId xmlns:a16="http://schemas.microsoft.com/office/drawing/2014/main" id="{8B845774-1A39-FC98-A426-6D4633FFC9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90158" y="-3473553"/>
                <a:ext cx="1005840" cy="1005840"/>
              </a:xfrm>
              <a:prstGeom prst="rect">
                <a:avLst/>
              </a:prstGeom>
            </p:spPr>
          </p:pic>
          <p:pic>
            <p:nvPicPr>
              <p:cNvPr id="17" name="Graphic 16" descr="Baby crawling with solid fill">
                <a:extLst>
                  <a:ext uri="{FF2B5EF4-FFF2-40B4-BE49-F238E27FC236}">
                    <a16:creationId xmlns:a16="http://schemas.microsoft.com/office/drawing/2014/main" id="{CFF9209F-CB1C-AA75-E29C-C73E024ABF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93121" y="-3474043"/>
                <a:ext cx="914400" cy="914400"/>
              </a:xfrm>
              <a:prstGeom prst="rect">
                <a:avLst/>
              </a:prstGeom>
            </p:spPr>
          </p:pic>
          <p:sp>
            <p:nvSpPr>
              <p:cNvPr id="4" name="Left-right Arrow 3">
                <a:extLst>
                  <a:ext uri="{FF2B5EF4-FFF2-40B4-BE49-F238E27FC236}">
                    <a16:creationId xmlns:a16="http://schemas.microsoft.com/office/drawing/2014/main" id="{05F84DCC-681E-7791-2DC2-FC4EF21ADF19}"/>
                  </a:ext>
                </a:extLst>
              </p:cNvPr>
              <p:cNvSpPr/>
              <p:nvPr/>
            </p:nvSpPr>
            <p:spPr>
              <a:xfrm>
                <a:off x="6095998" y="-3212949"/>
                <a:ext cx="1216152" cy="484632"/>
              </a:xfrm>
              <a:prstGeom prst="lef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grpSp>
      </p:grpSp>
      <p:pic>
        <p:nvPicPr>
          <p:cNvPr id="22" name="Picture 21" descr="A screenshot of a computer screen&#10;&#10;Description automatically generated">
            <a:extLst>
              <a:ext uri="{FF2B5EF4-FFF2-40B4-BE49-F238E27FC236}">
                <a16:creationId xmlns:a16="http://schemas.microsoft.com/office/drawing/2014/main" id="{DA4814ED-C1A3-2999-D5E6-140DC7E5E367}"/>
              </a:ext>
            </a:extLst>
          </p:cNvPr>
          <p:cNvPicPr>
            <a:picLocks noChangeAspect="1"/>
          </p:cNvPicPr>
          <p:nvPr/>
        </p:nvPicPr>
        <p:blipFill>
          <a:blip r:embed="rId10"/>
          <a:stretch>
            <a:fillRect/>
          </a:stretch>
        </p:blipFill>
        <p:spPr>
          <a:xfrm>
            <a:off x="4838125" y="1627175"/>
            <a:ext cx="4134509" cy="2289599"/>
          </a:xfrm>
          <a:prstGeom prst="rect">
            <a:avLst/>
          </a:prstGeom>
        </p:spPr>
      </p:pic>
    </p:spTree>
    <p:extLst>
      <p:ext uri="{BB962C8B-B14F-4D97-AF65-F5344CB8AC3E}">
        <p14:creationId xmlns:p14="http://schemas.microsoft.com/office/powerpoint/2010/main" val="148509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D2803E-A429-DDB8-75E0-60ACC16DB453}"/>
              </a:ext>
            </a:extLst>
          </p:cNvPr>
          <p:cNvSpPr txBox="1"/>
          <p:nvPr/>
        </p:nvSpPr>
        <p:spPr>
          <a:xfrm>
            <a:off x="129163" y="194210"/>
            <a:ext cx="3025379" cy="1962076"/>
          </a:xfrm>
          <a:prstGeom prst="rect">
            <a:avLst/>
          </a:prstGeom>
          <a:noFill/>
        </p:spPr>
        <p:txBody>
          <a:bodyPr wrap="square" rtlCol="0">
            <a:spAutoFit/>
          </a:bodyPr>
          <a:lstStyle/>
          <a:p>
            <a:pPr algn="ctr" defTabSz="685800"/>
            <a:r>
              <a:rPr lang="en-US" sz="1500" b="1" dirty="0">
                <a:solidFill>
                  <a:srgbClr val="002060"/>
                </a:solidFill>
                <a:latin typeface="Rockwell" panose="02060603020205020403" pitchFamily="18" charset="77"/>
              </a:rPr>
              <a:t>Uptake of first dose of MMR vaccine by age 5 years by maternal pertussis vaccination</a:t>
            </a:r>
          </a:p>
          <a:p>
            <a:pPr algn="ctr" defTabSz="685800"/>
            <a:endParaRPr lang="en-US" sz="1500" b="1" dirty="0">
              <a:solidFill>
                <a:srgbClr val="002060"/>
              </a:solidFill>
              <a:latin typeface="Rockwell" panose="02060603020205020403" pitchFamily="18" charset="77"/>
            </a:endParaRPr>
          </a:p>
          <a:p>
            <a:pPr algn="ctr" defTabSz="685800"/>
            <a:endParaRPr lang="en-US" sz="1500" b="1" dirty="0">
              <a:solidFill>
                <a:srgbClr val="002060"/>
              </a:solidFill>
              <a:latin typeface="Rockwell" panose="02060603020205020403" pitchFamily="18" charset="77"/>
            </a:endParaRPr>
          </a:p>
          <a:p>
            <a:pPr algn="ctr" defTabSz="685800"/>
            <a:endParaRPr lang="en-GB" sz="1050" i="1" dirty="0">
              <a:solidFill>
                <a:srgbClr val="002060"/>
              </a:solidFill>
              <a:latin typeface="Rockwell" panose="02060603020205020403" pitchFamily="18" charset="77"/>
            </a:endParaRPr>
          </a:p>
          <a:p>
            <a:pPr algn="ctr" defTabSz="685800"/>
            <a:endParaRPr lang="en-GB" sz="1050" i="1" dirty="0">
              <a:solidFill>
                <a:srgbClr val="002060"/>
              </a:solidFill>
              <a:latin typeface="Rockwell" panose="02060603020205020403" pitchFamily="18" charset="77"/>
            </a:endParaRPr>
          </a:p>
          <a:p>
            <a:pPr algn="ctr" defTabSz="685800"/>
            <a:endParaRPr lang="en-GB" sz="1050" i="1" dirty="0">
              <a:solidFill>
                <a:srgbClr val="002060"/>
              </a:solidFill>
              <a:latin typeface="Rockwell" panose="02060603020205020403" pitchFamily="18" charset="77"/>
            </a:endParaRPr>
          </a:p>
        </p:txBody>
      </p:sp>
      <p:graphicFrame>
        <p:nvGraphicFramePr>
          <p:cNvPr id="6" name="Table 5">
            <a:extLst>
              <a:ext uri="{FF2B5EF4-FFF2-40B4-BE49-F238E27FC236}">
                <a16:creationId xmlns:a16="http://schemas.microsoft.com/office/drawing/2014/main" id="{4D655177-BF3C-625A-2F4C-76003711AEA2}"/>
              </a:ext>
            </a:extLst>
          </p:cNvPr>
          <p:cNvGraphicFramePr>
            <a:graphicFrameLocks noGrp="1"/>
          </p:cNvGraphicFramePr>
          <p:nvPr/>
        </p:nvGraphicFramePr>
        <p:xfrm>
          <a:off x="2008370" y="3967886"/>
          <a:ext cx="7192109" cy="960120"/>
        </p:xfrm>
        <a:graphic>
          <a:graphicData uri="http://schemas.openxmlformats.org/drawingml/2006/table">
            <a:tbl>
              <a:tblPr firstRow="1" firstCol="1" bandRow="1">
                <a:tableStyleId>{BC89EF96-8CEA-46FF-86C4-4CE0E7609802}</a:tableStyleId>
              </a:tblPr>
              <a:tblGrid>
                <a:gridCol w="1634266">
                  <a:extLst>
                    <a:ext uri="{9D8B030D-6E8A-4147-A177-3AD203B41FA5}">
                      <a16:colId xmlns:a16="http://schemas.microsoft.com/office/drawing/2014/main" val="2239435098"/>
                    </a:ext>
                  </a:extLst>
                </a:gridCol>
                <a:gridCol w="1151138">
                  <a:extLst>
                    <a:ext uri="{9D8B030D-6E8A-4147-A177-3AD203B41FA5}">
                      <a16:colId xmlns:a16="http://schemas.microsoft.com/office/drawing/2014/main" val="1798551531"/>
                    </a:ext>
                  </a:extLst>
                </a:gridCol>
                <a:gridCol w="865163">
                  <a:extLst>
                    <a:ext uri="{9D8B030D-6E8A-4147-A177-3AD203B41FA5}">
                      <a16:colId xmlns:a16="http://schemas.microsoft.com/office/drawing/2014/main" val="1175134465"/>
                    </a:ext>
                  </a:extLst>
                </a:gridCol>
                <a:gridCol w="1002323">
                  <a:extLst>
                    <a:ext uri="{9D8B030D-6E8A-4147-A177-3AD203B41FA5}">
                      <a16:colId xmlns:a16="http://schemas.microsoft.com/office/drawing/2014/main" val="397797889"/>
                    </a:ext>
                  </a:extLst>
                </a:gridCol>
                <a:gridCol w="1044527">
                  <a:extLst>
                    <a:ext uri="{9D8B030D-6E8A-4147-A177-3AD203B41FA5}">
                      <a16:colId xmlns:a16="http://schemas.microsoft.com/office/drawing/2014/main" val="1517031965"/>
                    </a:ext>
                  </a:extLst>
                </a:gridCol>
                <a:gridCol w="822960">
                  <a:extLst>
                    <a:ext uri="{9D8B030D-6E8A-4147-A177-3AD203B41FA5}">
                      <a16:colId xmlns:a16="http://schemas.microsoft.com/office/drawing/2014/main" val="2578503172"/>
                    </a:ext>
                  </a:extLst>
                </a:gridCol>
                <a:gridCol w="671732">
                  <a:extLst>
                    <a:ext uri="{9D8B030D-6E8A-4147-A177-3AD203B41FA5}">
                      <a16:colId xmlns:a16="http://schemas.microsoft.com/office/drawing/2014/main" val="3742317705"/>
                    </a:ext>
                  </a:extLst>
                </a:gridCol>
              </a:tblGrid>
              <a:tr h="411480">
                <a:tc>
                  <a:txBody>
                    <a:bodyPr/>
                    <a:lstStyle/>
                    <a:p>
                      <a:pPr algn="ctr"/>
                      <a:r>
                        <a:rPr lang="en-GB" sz="900" dirty="0">
                          <a:solidFill>
                            <a:schemeClr val="tx1"/>
                          </a:solidFill>
                          <a:effectLst/>
                          <a:latin typeface="+mj-lt"/>
                        </a:rPr>
                        <a:t>MMR uptake of children with mothers vaccinated in pregnancy</a:t>
                      </a:r>
                    </a:p>
                    <a:p>
                      <a:pPr algn="ctr"/>
                      <a:r>
                        <a:rPr lang="en-GB" sz="900" dirty="0">
                          <a:solidFill>
                            <a:schemeClr val="tx1"/>
                          </a:solidFill>
                          <a:effectLst/>
                          <a:latin typeface="+mj-lt"/>
                        </a:rPr>
                        <a:t> n (%)</a:t>
                      </a:r>
                      <a:endParaRPr lang="en-GB" sz="900" dirty="0">
                        <a:solidFill>
                          <a:schemeClr val="tx1"/>
                        </a:solidFill>
                        <a:effectLst/>
                        <a:latin typeface="+mj-lt"/>
                        <a:cs typeface="Times New Roman" panose="02020603050405020304" pitchFamily="18" charset="0"/>
                      </a:endParaRPr>
                    </a:p>
                  </a:txBody>
                  <a:tcPr marL="51435" marR="51435"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2F4"/>
                    </a:solidFill>
                  </a:tcPr>
                </a:tc>
                <a:tc>
                  <a:txBody>
                    <a:bodyPr/>
                    <a:lstStyle/>
                    <a:p>
                      <a:pPr algn="ctr"/>
                      <a:r>
                        <a:rPr lang="en-GB" sz="1100" b="0" dirty="0">
                          <a:solidFill>
                            <a:schemeClr val="tx1"/>
                          </a:solidFill>
                          <a:effectLst/>
                          <a:latin typeface="+mn-lt"/>
                          <a:ea typeface="Times New Roman" panose="02020603050405020304" pitchFamily="18" charset="0"/>
                          <a:cs typeface="Times New Roman" panose="02020603050405020304" pitchFamily="18" charset="0"/>
                        </a:rPr>
                        <a:t>0</a:t>
                      </a:r>
                      <a:r>
                        <a:rPr lang="en-GB" sz="1100" b="1" dirty="0">
                          <a:solidFill>
                            <a:schemeClr val="tx1"/>
                          </a:solidFill>
                          <a:effectLst/>
                          <a:latin typeface="+mn-lt"/>
                          <a:ea typeface="Times New Roman" panose="02020603050405020304" pitchFamily="18" charset="0"/>
                          <a:cs typeface="Times New Roman" panose="02020603050405020304" pitchFamily="18" charset="0"/>
                        </a:rPr>
                        <a:t> </a:t>
                      </a:r>
                    </a:p>
                    <a:p>
                      <a:pPr algn="ctr"/>
                      <a:r>
                        <a:rPr lang="en-GB" sz="1100" b="1" dirty="0">
                          <a:solidFill>
                            <a:schemeClr val="tx1"/>
                          </a:solidFill>
                          <a:effectLst/>
                          <a:latin typeface="+mn-lt"/>
                          <a:ea typeface="Times New Roman" panose="02020603050405020304" pitchFamily="18" charset="0"/>
                          <a:cs typeface="Times New Roman" panose="02020603050405020304" pitchFamily="18" charset="0"/>
                        </a:rPr>
                        <a:t>(0)</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2F4"/>
                    </a:solidFill>
                  </a:tcPr>
                </a:tc>
                <a:tc>
                  <a:txBody>
                    <a:bodyPr/>
                    <a:lstStyle/>
                    <a:p>
                      <a:pPr algn="ctr"/>
                      <a:r>
                        <a:rPr lang="en-GB" sz="1100" b="0" dirty="0">
                          <a:solidFill>
                            <a:schemeClr val="tx1"/>
                          </a:solidFill>
                          <a:effectLst/>
                          <a:latin typeface="+mn-lt"/>
                          <a:ea typeface="Times New Roman" panose="02020603050405020304" pitchFamily="18" charset="0"/>
                          <a:cs typeface="Times New Roman" panose="02020603050405020304" pitchFamily="18" charset="0"/>
                        </a:rPr>
                        <a:t>7,306</a:t>
                      </a:r>
                    </a:p>
                    <a:p>
                      <a:pPr algn="ctr"/>
                      <a:r>
                        <a:rPr lang="en-GB" sz="1100" b="1" dirty="0">
                          <a:solidFill>
                            <a:schemeClr val="tx1"/>
                          </a:solidFill>
                          <a:effectLst/>
                          <a:latin typeface="+mn-lt"/>
                          <a:ea typeface="Times New Roman" panose="02020603050405020304" pitchFamily="18" charset="0"/>
                          <a:cs typeface="Times New Roman" panose="02020603050405020304" pitchFamily="18" charset="0"/>
                        </a:rPr>
                        <a:t> (5.8)</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2F4"/>
                    </a:solidFill>
                  </a:tcPr>
                </a:tc>
                <a:tc>
                  <a:txBody>
                    <a:bodyPr/>
                    <a:lstStyle/>
                    <a:p>
                      <a:pPr algn="ctr"/>
                      <a:r>
                        <a:rPr lang="en-GB" sz="1100" b="0" dirty="0">
                          <a:solidFill>
                            <a:schemeClr val="tx1"/>
                          </a:solidFill>
                          <a:effectLst/>
                          <a:latin typeface="+mn-lt"/>
                          <a:ea typeface="Times New Roman" panose="02020603050405020304" pitchFamily="18" charset="0"/>
                          <a:cs typeface="Times New Roman" panose="02020603050405020304" pitchFamily="18" charset="0"/>
                        </a:rPr>
                        <a:t>118,712</a:t>
                      </a:r>
                      <a:r>
                        <a:rPr lang="en-GB" sz="1100" b="1" dirty="0">
                          <a:solidFill>
                            <a:schemeClr val="tx1"/>
                          </a:solidFill>
                          <a:effectLst/>
                          <a:latin typeface="+mn-lt"/>
                          <a:ea typeface="Times New Roman" panose="02020603050405020304" pitchFamily="18" charset="0"/>
                          <a:cs typeface="Times New Roman" panose="02020603050405020304" pitchFamily="18" charset="0"/>
                        </a:rPr>
                        <a:t> </a:t>
                      </a:r>
                    </a:p>
                    <a:p>
                      <a:pPr algn="ctr"/>
                      <a:r>
                        <a:rPr lang="en-GB" sz="1100" b="1" dirty="0">
                          <a:solidFill>
                            <a:schemeClr val="tx1"/>
                          </a:solidFill>
                          <a:effectLst/>
                          <a:latin typeface="+mn-lt"/>
                          <a:ea typeface="Times New Roman" panose="02020603050405020304" pitchFamily="18" charset="0"/>
                          <a:cs typeface="Times New Roman" panose="02020603050405020304" pitchFamily="18" charset="0"/>
                        </a:rPr>
                        <a:t>(93.6)</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2F4"/>
                    </a:solidFill>
                  </a:tcPr>
                </a:tc>
                <a:tc>
                  <a:txBody>
                    <a:bodyPr/>
                    <a:lstStyle/>
                    <a:p>
                      <a:pPr algn="ctr"/>
                      <a:r>
                        <a:rPr lang="en-GB" sz="1100" b="0" dirty="0">
                          <a:solidFill>
                            <a:schemeClr val="tx1"/>
                          </a:solidFill>
                          <a:effectLst/>
                          <a:latin typeface="+mn-lt"/>
                          <a:ea typeface="Times New Roman" panose="02020603050405020304" pitchFamily="18" charset="0"/>
                          <a:cs typeface="Times New Roman" panose="02020603050405020304" pitchFamily="18" charset="0"/>
                        </a:rPr>
                        <a:t>119,395</a:t>
                      </a:r>
                      <a:r>
                        <a:rPr lang="en-GB" sz="1100" dirty="0">
                          <a:solidFill>
                            <a:schemeClr val="tx1"/>
                          </a:solidFill>
                          <a:effectLst/>
                          <a:latin typeface="+mn-lt"/>
                          <a:ea typeface="Times New Roman" panose="02020603050405020304" pitchFamily="18" charset="0"/>
                          <a:cs typeface="Times New Roman" panose="02020603050405020304" pitchFamily="18" charset="0"/>
                        </a:rPr>
                        <a:t> </a:t>
                      </a:r>
                    </a:p>
                    <a:p>
                      <a:pPr algn="ctr"/>
                      <a:r>
                        <a:rPr lang="en-GB" sz="1100" b="1" dirty="0">
                          <a:solidFill>
                            <a:schemeClr val="tx1"/>
                          </a:solidFill>
                          <a:effectLst/>
                          <a:latin typeface="+mn-lt"/>
                          <a:ea typeface="Times New Roman" panose="02020603050405020304" pitchFamily="18" charset="0"/>
                          <a:cs typeface="Times New Roman" panose="02020603050405020304" pitchFamily="18" charset="0"/>
                        </a:rPr>
                        <a:t>(94.1</a:t>
                      </a:r>
                      <a:r>
                        <a:rPr lang="en-GB" sz="1100" dirty="0">
                          <a:solidFill>
                            <a:schemeClr val="tx1"/>
                          </a:solidFill>
                          <a:effectLst/>
                          <a:latin typeface="+mn-lt"/>
                          <a:ea typeface="Times New Roman" panose="02020603050405020304" pitchFamily="18" charset="0"/>
                          <a:cs typeface="Times New Roman" panose="02020603050405020304" pitchFamily="18" charset="0"/>
                        </a:rPr>
                        <a:t>)</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2F4"/>
                    </a:solidFill>
                  </a:tcPr>
                </a:tc>
                <a:tc>
                  <a:txBody>
                    <a:bodyPr/>
                    <a:lstStyle/>
                    <a:p>
                      <a:pPr algn="ctr"/>
                      <a:r>
                        <a:rPr lang="en-GB" sz="1100" b="0" dirty="0">
                          <a:solidFill>
                            <a:schemeClr val="tx1"/>
                          </a:solidFill>
                          <a:effectLst/>
                          <a:latin typeface="+mn-lt"/>
                          <a:ea typeface="Times New Roman" panose="02020603050405020304" pitchFamily="18" charset="0"/>
                          <a:cs typeface="Times New Roman" panose="02020603050405020304" pitchFamily="18" charset="0"/>
                        </a:rPr>
                        <a:t>120,120 </a:t>
                      </a:r>
                    </a:p>
                    <a:p>
                      <a:pPr algn="ctr"/>
                      <a:r>
                        <a:rPr lang="en-GB" sz="1100" b="1" dirty="0">
                          <a:solidFill>
                            <a:schemeClr val="tx1"/>
                          </a:solidFill>
                          <a:effectLst/>
                          <a:latin typeface="+mn-lt"/>
                          <a:ea typeface="Times New Roman" panose="02020603050405020304" pitchFamily="18" charset="0"/>
                          <a:cs typeface="Times New Roman" panose="02020603050405020304" pitchFamily="18" charset="0"/>
                        </a:rPr>
                        <a:t>(94.7)</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2F4"/>
                    </a:solidFill>
                  </a:tcPr>
                </a:tc>
                <a:tc>
                  <a:txBody>
                    <a:bodyPr/>
                    <a:lstStyle/>
                    <a:p>
                      <a:pPr algn="ctr"/>
                      <a:r>
                        <a:rPr lang="en-GB" sz="1100" b="0" dirty="0">
                          <a:solidFill>
                            <a:schemeClr val="tx1"/>
                          </a:solidFill>
                          <a:effectLst/>
                          <a:latin typeface="+mn-lt"/>
                          <a:ea typeface="Times New Roman" panose="02020603050405020304" pitchFamily="18" charset="0"/>
                          <a:cs typeface="Times New Roman" panose="02020603050405020304" pitchFamily="18" charset="0"/>
                        </a:rPr>
                        <a:t>120,201</a:t>
                      </a:r>
                    </a:p>
                    <a:p>
                      <a:pPr algn="ctr"/>
                      <a:r>
                        <a:rPr lang="en-GB" sz="1100" b="1" dirty="0">
                          <a:solidFill>
                            <a:schemeClr val="tx1"/>
                          </a:solidFill>
                          <a:effectLst/>
                          <a:latin typeface="+mn-lt"/>
                          <a:ea typeface="Times New Roman" panose="02020603050405020304" pitchFamily="18" charset="0"/>
                          <a:cs typeface="Times New Roman" panose="02020603050405020304" pitchFamily="18" charset="0"/>
                        </a:rPr>
                        <a:t>(94.8)</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F2F4"/>
                    </a:solidFill>
                  </a:tcPr>
                </a:tc>
                <a:extLst>
                  <a:ext uri="{0D108BD9-81ED-4DB2-BD59-A6C34878D82A}">
                    <a16:rowId xmlns:a16="http://schemas.microsoft.com/office/drawing/2014/main" val="2696320569"/>
                  </a:ext>
                </a:extLst>
              </a:tr>
              <a:tr h="548640">
                <a:tc>
                  <a:txBody>
                    <a:bodyPr/>
                    <a:lstStyle/>
                    <a:p>
                      <a:pPr algn="ctr"/>
                      <a:r>
                        <a:rPr lang="en-GB" sz="900" dirty="0">
                          <a:solidFill>
                            <a:schemeClr val="tx1"/>
                          </a:solidFill>
                          <a:effectLst/>
                          <a:latin typeface="+mj-lt"/>
                        </a:rPr>
                        <a:t>MMR uptake of children with mothers unvaccinated in pregnancy</a:t>
                      </a:r>
                    </a:p>
                    <a:p>
                      <a:pPr algn="ctr"/>
                      <a:r>
                        <a:rPr lang="en-GB" sz="900" dirty="0">
                          <a:solidFill>
                            <a:schemeClr val="tx1"/>
                          </a:solidFill>
                          <a:effectLst/>
                          <a:latin typeface="+mj-lt"/>
                        </a:rPr>
                        <a:t>n (%)</a:t>
                      </a:r>
                      <a:endParaRPr lang="en-GB" sz="900" dirty="0">
                        <a:solidFill>
                          <a:schemeClr val="tx1"/>
                        </a:solidFill>
                        <a:effectLst/>
                        <a:latin typeface="+mj-lt"/>
                        <a:cs typeface="Times New Roman" panose="02020603050405020304" pitchFamily="18" charset="0"/>
                      </a:endParaRP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F2F4"/>
                    </a:solidFill>
                  </a:tcPr>
                </a:tc>
                <a:tc>
                  <a:txBody>
                    <a:bodyPr/>
                    <a:lstStyle/>
                    <a:p>
                      <a:pPr algn="ctr"/>
                      <a:r>
                        <a:rPr lang="en-GB" sz="1100" b="0" dirty="0">
                          <a:solidFill>
                            <a:schemeClr val="tx1"/>
                          </a:solidFill>
                          <a:effectLst/>
                          <a:latin typeface="+mn-lt"/>
                        </a:rPr>
                        <a:t>0 </a:t>
                      </a:r>
                    </a:p>
                    <a:p>
                      <a:pPr algn="ctr"/>
                      <a:r>
                        <a:rPr lang="en-GB" sz="1100" b="1" dirty="0">
                          <a:solidFill>
                            <a:schemeClr val="tx1"/>
                          </a:solidFill>
                          <a:effectLst/>
                          <a:latin typeface="+mn-lt"/>
                        </a:rPr>
                        <a:t>(0)</a:t>
                      </a:r>
                      <a:endParaRPr lang="en-GB" sz="1100" b="1" dirty="0">
                        <a:solidFill>
                          <a:schemeClr val="tx1"/>
                        </a:solidFill>
                        <a:effectLst/>
                        <a:latin typeface="+mn-lt"/>
                        <a:ea typeface="Times New Roman" panose="02020603050405020304" pitchFamily="18" charset="0"/>
                        <a:cs typeface="Times New Roman" panose="02020603050405020304" pitchFamily="18" charset="0"/>
                      </a:endParaRP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F2F4"/>
                    </a:solidFill>
                  </a:tcPr>
                </a:tc>
                <a:tc>
                  <a:txBody>
                    <a:bodyPr/>
                    <a:lstStyle/>
                    <a:p>
                      <a:pPr algn="ctr"/>
                      <a:r>
                        <a:rPr lang="en-GB" sz="1100" b="0" dirty="0">
                          <a:solidFill>
                            <a:schemeClr val="tx1"/>
                          </a:solidFill>
                          <a:effectLst/>
                          <a:latin typeface="+mn-lt"/>
                          <a:ea typeface="Times New Roman" panose="02020603050405020304" pitchFamily="18" charset="0"/>
                          <a:cs typeface="Times New Roman" panose="02020603050405020304" pitchFamily="18" charset="0"/>
                        </a:rPr>
                        <a:t>3,881</a:t>
                      </a:r>
                      <a:r>
                        <a:rPr lang="en-GB" sz="1100" dirty="0">
                          <a:solidFill>
                            <a:schemeClr val="tx1"/>
                          </a:solidFill>
                          <a:effectLst/>
                          <a:latin typeface="+mn-lt"/>
                          <a:ea typeface="Times New Roman" panose="02020603050405020304" pitchFamily="18" charset="0"/>
                          <a:cs typeface="Times New Roman" panose="02020603050405020304" pitchFamily="18" charset="0"/>
                        </a:rPr>
                        <a:t> </a:t>
                      </a:r>
                    </a:p>
                    <a:p>
                      <a:pPr algn="ctr"/>
                      <a:r>
                        <a:rPr lang="en-GB" sz="1100" b="1" dirty="0">
                          <a:solidFill>
                            <a:schemeClr val="tx1"/>
                          </a:solidFill>
                          <a:effectLst/>
                          <a:latin typeface="+mn-lt"/>
                          <a:ea typeface="Times New Roman" panose="02020603050405020304" pitchFamily="18" charset="0"/>
                          <a:cs typeface="Times New Roman" panose="02020603050405020304" pitchFamily="18" charset="0"/>
                        </a:rPr>
                        <a:t>(4.8)</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F2F4"/>
                    </a:solidFill>
                  </a:tcPr>
                </a:tc>
                <a:tc>
                  <a:txBody>
                    <a:bodyPr/>
                    <a:lstStyle/>
                    <a:p>
                      <a:pPr algn="ctr"/>
                      <a:r>
                        <a:rPr lang="en-GB" sz="1100" b="0" dirty="0">
                          <a:solidFill>
                            <a:schemeClr val="tx1"/>
                          </a:solidFill>
                          <a:effectLst/>
                          <a:latin typeface="+mn-lt"/>
                          <a:ea typeface="Times New Roman" panose="02020603050405020304" pitchFamily="18" charset="0"/>
                          <a:cs typeface="Times New Roman" panose="02020603050405020304" pitchFamily="18" charset="0"/>
                        </a:rPr>
                        <a:t>69,206</a:t>
                      </a:r>
                      <a:r>
                        <a:rPr lang="en-GB" sz="1100" dirty="0">
                          <a:solidFill>
                            <a:schemeClr val="tx1"/>
                          </a:solidFill>
                          <a:effectLst/>
                          <a:latin typeface="+mn-lt"/>
                          <a:ea typeface="Times New Roman" panose="02020603050405020304" pitchFamily="18" charset="0"/>
                          <a:cs typeface="Times New Roman" panose="02020603050405020304" pitchFamily="18" charset="0"/>
                        </a:rPr>
                        <a:t> </a:t>
                      </a:r>
                    </a:p>
                    <a:p>
                      <a:pPr algn="ctr"/>
                      <a:r>
                        <a:rPr lang="en-GB" sz="1100" b="1" dirty="0">
                          <a:solidFill>
                            <a:schemeClr val="tx1"/>
                          </a:solidFill>
                          <a:effectLst/>
                          <a:latin typeface="+mn-lt"/>
                          <a:ea typeface="Times New Roman" panose="02020603050405020304" pitchFamily="18" charset="0"/>
                          <a:cs typeface="Times New Roman" panose="02020603050405020304" pitchFamily="18" charset="0"/>
                        </a:rPr>
                        <a:t>(85.8)</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F2F4"/>
                    </a:solidFill>
                  </a:tcPr>
                </a:tc>
                <a:tc>
                  <a:txBody>
                    <a:bodyPr/>
                    <a:lstStyle/>
                    <a:p>
                      <a:pPr algn="ctr"/>
                      <a:r>
                        <a:rPr lang="en-GB" sz="1100" b="0" dirty="0">
                          <a:solidFill>
                            <a:schemeClr val="tx1"/>
                          </a:solidFill>
                          <a:effectLst/>
                          <a:latin typeface="+mn-lt"/>
                          <a:ea typeface="Times New Roman" panose="02020603050405020304" pitchFamily="18" charset="0"/>
                          <a:cs typeface="Times New Roman" panose="02020603050405020304" pitchFamily="18" charset="0"/>
                        </a:rPr>
                        <a:t>70,239</a:t>
                      </a:r>
                      <a:r>
                        <a:rPr lang="en-GB" sz="1100" dirty="0">
                          <a:solidFill>
                            <a:schemeClr val="tx1"/>
                          </a:solidFill>
                          <a:effectLst/>
                          <a:latin typeface="+mn-lt"/>
                          <a:ea typeface="Times New Roman" panose="02020603050405020304" pitchFamily="18" charset="0"/>
                          <a:cs typeface="Times New Roman" panose="02020603050405020304" pitchFamily="18" charset="0"/>
                        </a:rPr>
                        <a:t> </a:t>
                      </a:r>
                    </a:p>
                    <a:p>
                      <a:pPr algn="ctr"/>
                      <a:r>
                        <a:rPr lang="en-GB" sz="1100" b="1" dirty="0">
                          <a:solidFill>
                            <a:schemeClr val="tx1"/>
                          </a:solidFill>
                          <a:effectLst/>
                          <a:latin typeface="+mn-lt"/>
                          <a:ea typeface="Times New Roman" panose="02020603050405020304" pitchFamily="18" charset="0"/>
                          <a:cs typeface="Times New Roman" panose="02020603050405020304" pitchFamily="18" charset="0"/>
                        </a:rPr>
                        <a:t>(87.1)</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F2F4"/>
                    </a:solidFill>
                  </a:tcPr>
                </a:tc>
                <a:tc>
                  <a:txBody>
                    <a:bodyPr/>
                    <a:lstStyle/>
                    <a:p>
                      <a:pPr algn="ctr"/>
                      <a:r>
                        <a:rPr lang="en-GB" sz="1100" b="0" dirty="0">
                          <a:solidFill>
                            <a:schemeClr val="tx1"/>
                          </a:solidFill>
                          <a:effectLst/>
                          <a:latin typeface="+mn-lt"/>
                          <a:ea typeface="Times New Roman" panose="02020603050405020304" pitchFamily="18" charset="0"/>
                          <a:cs typeface="Times New Roman" panose="02020603050405020304" pitchFamily="18" charset="0"/>
                        </a:rPr>
                        <a:t>70,837</a:t>
                      </a:r>
                    </a:p>
                    <a:p>
                      <a:pPr algn="ctr"/>
                      <a:r>
                        <a:rPr lang="en-GB" sz="1100" b="1" dirty="0">
                          <a:solidFill>
                            <a:schemeClr val="tx1"/>
                          </a:solidFill>
                          <a:effectLst/>
                          <a:latin typeface="+mn-lt"/>
                          <a:ea typeface="Times New Roman" panose="02020603050405020304" pitchFamily="18" charset="0"/>
                          <a:cs typeface="Times New Roman" panose="02020603050405020304" pitchFamily="18" charset="0"/>
                        </a:rPr>
                        <a:t> (87.8)</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F2F4"/>
                    </a:solidFill>
                  </a:tcPr>
                </a:tc>
                <a:tc>
                  <a:txBody>
                    <a:bodyPr/>
                    <a:lstStyle/>
                    <a:p>
                      <a:pPr algn="ctr"/>
                      <a:r>
                        <a:rPr lang="en-GB" sz="1100" b="0" dirty="0">
                          <a:solidFill>
                            <a:schemeClr val="tx1"/>
                          </a:solidFill>
                          <a:effectLst/>
                          <a:latin typeface="+mn-lt"/>
                          <a:ea typeface="Times New Roman" panose="02020603050405020304" pitchFamily="18" charset="0"/>
                          <a:cs typeface="Times New Roman" panose="02020603050405020304" pitchFamily="18" charset="0"/>
                        </a:rPr>
                        <a:t>70,961</a:t>
                      </a:r>
                    </a:p>
                    <a:p>
                      <a:pPr algn="ctr"/>
                      <a:r>
                        <a:rPr lang="en-GB" sz="1100" b="1" dirty="0">
                          <a:solidFill>
                            <a:schemeClr val="tx1"/>
                          </a:solidFill>
                          <a:effectLst/>
                          <a:latin typeface="+mn-lt"/>
                          <a:ea typeface="Times New Roman" panose="02020603050405020304" pitchFamily="18" charset="0"/>
                          <a:cs typeface="Times New Roman" panose="02020603050405020304" pitchFamily="18" charset="0"/>
                        </a:rPr>
                        <a:t>(87.9)</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F2F4"/>
                    </a:solidFill>
                  </a:tcPr>
                </a:tc>
                <a:extLst>
                  <a:ext uri="{0D108BD9-81ED-4DB2-BD59-A6C34878D82A}">
                    <a16:rowId xmlns:a16="http://schemas.microsoft.com/office/drawing/2014/main" val="966957918"/>
                  </a:ext>
                </a:extLst>
              </a:tr>
            </a:tbl>
          </a:graphicData>
        </a:graphic>
      </p:graphicFrame>
      <p:pic>
        <p:nvPicPr>
          <p:cNvPr id="5" name="Picture 4" descr="A picture containing text, screenshot, line, plot&#10;&#10;Description automatically generated">
            <a:extLst>
              <a:ext uri="{FF2B5EF4-FFF2-40B4-BE49-F238E27FC236}">
                <a16:creationId xmlns:a16="http://schemas.microsoft.com/office/drawing/2014/main" id="{EB04A3A1-07F3-599B-C9FC-81B9A9CD6D29}"/>
              </a:ext>
            </a:extLst>
          </p:cNvPr>
          <p:cNvPicPr>
            <a:picLocks noChangeAspect="1"/>
          </p:cNvPicPr>
          <p:nvPr/>
        </p:nvPicPr>
        <p:blipFill>
          <a:blip r:embed="rId3"/>
          <a:stretch>
            <a:fillRect/>
          </a:stretch>
        </p:blipFill>
        <p:spPr>
          <a:xfrm>
            <a:off x="3648737" y="1991"/>
            <a:ext cx="5555649" cy="3996750"/>
          </a:xfrm>
          <a:prstGeom prst="rect">
            <a:avLst/>
          </a:prstGeom>
        </p:spPr>
      </p:pic>
      <p:sp>
        <p:nvSpPr>
          <p:cNvPr id="4" name="TextBox 3">
            <a:extLst>
              <a:ext uri="{FF2B5EF4-FFF2-40B4-BE49-F238E27FC236}">
                <a16:creationId xmlns:a16="http://schemas.microsoft.com/office/drawing/2014/main" id="{E35248B6-23ED-0AE0-D6BB-9C50C1C1E481}"/>
              </a:ext>
            </a:extLst>
          </p:cNvPr>
          <p:cNvSpPr txBox="1"/>
          <p:nvPr/>
        </p:nvSpPr>
        <p:spPr>
          <a:xfrm>
            <a:off x="-1131848" y="4949291"/>
            <a:ext cx="4575941" cy="230832"/>
          </a:xfrm>
          <a:prstGeom prst="rect">
            <a:avLst/>
          </a:prstGeom>
          <a:noFill/>
        </p:spPr>
        <p:txBody>
          <a:bodyPr wrap="square">
            <a:spAutoFit/>
          </a:bodyPr>
          <a:lstStyle/>
          <a:p>
            <a:pPr algn="ctr" defTabSz="685800"/>
            <a:r>
              <a:rPr lang="en-GB" sz="900" i="1" dirty="0">
                <a:solidFill>
                  <a:srgbClr val="002060"/>
                </a:solidFill>
                <a:latin typeface="Rockwell" panose="02060603020205020403" pitchFamily="18" charset="77"/>
              </a:rPr>
              <a:t>Cohort of 207,531 babies born since 2013.</a:t>
            </a:r>
          </a:p>
        </p:txBody>
      </p:sp>
      <p:pic>
        <p:nvPicPr>
          <p:cNvPr id="7" name="Picture 6" descr="A screenshot of a graph&#10;&#10;Description automatically generated">
            <a:extLst>
              <a:ext uri="{FF2B5EF4-FFF2-40B4-BE49-F238E27FC236}">
                <a16:creationId xmlns:a16="http://schemas.microsoft.com/office/drawing/2014/main" id="{CCEA65BE-4159-5AB3-B52B-66532C49DDAD}"/>
              </a:ext>
            </a:extLst>
          </p:cNvPr>
          <p:cNvPicPr>
            <a:picLocks noChangeAspect="1"/>
          </p:cNvPicPr>
          <p:nvPr/>
        </p:nvPicPr>
        <p:blipFill>
          <a:blip r:embed="rId4"/>
          <a:stretch>
            <a:fillRect/>
          </a:stretch>
        </p:blipFill>
        <p:spPr>
          <a:xfrm>
            <a:off x="1" y="12923"/>
            <a:ext cx="9200477" cy="5170716"/>
          </a:xfrm>
          <a:prstGeom prst="rect">
            <a:avLst/>
          </a:prstGeom>
        </p:spPr>
      </p:pic>
      <p:graphicFrame>
        <p:nvGraphicFramePr>
          <p:cNvPr id="8" name="Table 7">
            <a:extLst>
              <a:ext uri="{FF2B5EF4-FFF2-40B4-BE49-F238E27FC236}">
                <a16:creationId xmlns:a16="http://schemas.microsoft.com/office/drawing/2014/main" id="{6F256786-2D42-FE8A-77DC-35AB1CFFAFC0}"/>
              </a:ext>
            </a:extLst>
          </p:cNvPr>
          <p:cNvGraphicFramePr>
            <a:graphicFrameLocks noGrp="1"/>
          </p:cNvGraphicFramePr>
          <p:nvPr/>
        </p:nvGraphicFramePr>
        <p:xfrm>
          <a:off x="616024" y="1959407"/>
          <a:ext cx="4425059" cy="1961999"/>
        </p:xfrm>
        <a:graphic>
          <a:graphicData uri="http://schemas.openxmlformats.org/drawingml/2006/table">
            <a:tbl>
              <a:tblPr firstRow="1" firstCol="1" bandRow="1">
                <a:tableStyleId>{5C22544A-7EE6-4342-B048-85BDC9FD1C3A}</a:tableStyleId>
              </a:tblPr>
              <a:tblGrid>
                <a:gridCol w="4425059">
                  <a:extLst>
                    <a:ext uri="{9D8B030D-6E8A-4147-A177-3AD203B41FA5}">
                      <a16:colId xmlns:a16="http://schemas.microsoft.com/office/drawing/2014/main" val="1336370200"/>
                    </a:ext>
                  </a:extLst>
                </a:gridCol>
              </a:tblGrid>
              <a:tr h="1581839">
                <a:tc>
                  <a:txBody>
                    <a:bodyPr/>
                    <a:lstStyle/>
                    <a:p>
                      <a:pPr algn="ctr">
                        <a:lnSpc>
                          <a:spcPct val="200000"/>
                        </a:lnSpc>
                        <a:tabLst>
                          <a:tab pos="788670" algn="l"/>
                        </a:tabLst>
                      </a:pPr>
                      <a:r>
                        <a:rPr lang="en-GB" sz="1100" i="1" kern="100" dirty="0">
                          <a:solidFill>
                            <a:srgbClr val="002060"/>
                          </a:solidFill>
                          <a:effectLst/>
                          <a:latin typeface="Rockwell" panose="02060603020205020403" pitchFamily="18" charset="77"/>
                          <a:ea typeface="Times New Roman" panose="02020603050405020304" pitchFamily="18" charset="0"/>
                          <a:cs typeface="Times New Roman" panose="02020603050405020304" pitchFamily="18" charset="0"/>
                        </a:rPr>
                        <a:t>If you adjust for ethnicity, deprivation and maternal age then children of vaccinated mothers still more likely to get their MMR vaccines:</a:t>
                      </a:r>
                    </a:p>
                    <a:p>
                      <a:pPr algn="ctr">
                        <a:lnSpc>
                          <a:spcPct val="200000"/>
                        </a:lnSpc>
                        <a:tabLst>
                          <a:tab pos="788670" algn="l"/>
                        </a:tabLst>
                      </a:pPr>
                      <a:r>
                        <a:rPr lang="en-GB" sz="1100" i="1" kern="100" dirty="0">
                          <a:solidFill>
                            <a:srgbClr val="002060"/>
                          </a:solidFill>
                          <a:effectLst/>
                          <a:latin typeface="Rockwell" panose="02060603020205020403" pitchFamily="18" charset="77"/>
                          <a:ea typeface="Times New Roman" panose="02020603050405020304" pitchFamily="18" charset="0"/>
                          <a:cs typeface="Times New Roman" panose="02020603050405020304" pitchFamily="18" charset="0"/>
                        </a:rPr>
                        <a:t>Adjusted HR from Cox proportional hazards model: </a:t>
                      </a:r>
                    </a:p>
                    <a:p>
                      <a:pPr algn="ctr">
                        <a:lnSpc>
                          <a:spcPct val="200000"/>
                        </a:lnSpc>
                        <a:tabLst>
                          <a:tab pos="788670" algn="l"/>
                        </a:tabLst>
                      </a:pPr>
                      <a:r>
                        <a:rPr lang="en-GB" sz="1100" i="1" kern="100" dirty="0">
                          <a:solidFill>
                            <a:srgbClr val="002060"/>
                          </a:solidFill>
                          <a:effectLst/>
                          <a:latin typeface="Rockwell" panose="02060603020205020403" pitchFamily="18" charset="77"/>
                          <a:ea typeface="Times New Roman" panose="02020603050405020304" pitchFamily="18" charset="0"/>
                          <a:cs typeface="Times New Roman" panose="02020603050405020304" pitchFamily="18" charset="0"/>
                        </a:rPr>
                        <a:t>first dose MMR 1.43 (95%CI: 1.41-1.45), </a:t>
                      </a:r>
                    </a:p>
                    <a:p>
                      <a:pPr algn="ctr">
                        <a:lnSpc>
                          <a:spcPct val="200000"/>
                        </a:lnSpc>
                        <a:tabLst>
                          <a:tab pos="788670" algn="l"/>
                        </a:tabLst>
                      </a:pPr>
                      <a:r>
                        <a:rPr lang="en-GB" sz="1100" i="1" kern="100" dirty="0">
                          <a:solidFill>
                            <a:srgbClr val="002060"/>
                          </a:solidFill>
                          <a:effectLst/>
                          <a:latin typeface="Rockwell" panose="02060603020205020403" pitchFamily="18" charset="77"/>
                          <a:ea typeface="Times New Roman" panose="02020603050405020304" pitchFamily="18" charset="0"/>
                          <a:cs typeface="Times New Roman" panose="02020603050405020304" pitchFamily="18" charset="0"/>
                        </a:rPr>
                        <a:t>second dose MMR  1.49 (95%CI: 1.45-1.53)</a:t>
                      </a:r>
                    </a:p>
                  </a:txBody>
                  <a:tcPr marL="10802" marR="10802" marT="1500" marB="0" anchor="ctr">
                    <a:solidFill>
                      <a:schemeClr val="accent1">
                        <a:lumMod val="40000"/>
                        <a:lumOff val="60000"/>
                      </a:schemeClr>
                    </a:solidFill>
                  </a:tcPr>
                </a:tc>
                <a:extLst>
                  <a:ext uri="{0D108BD9-81ED-4DB2-BD59-A6C34878D82A}">
                    <a16:rowId xmlns:a16="http://schemas.microsoft.com/office/drawing/2014/main" val="1839473001"/>
                  </a:ext>
                </a:extLst>
              </a:tr>
            </a:tbl>
          </a:graphicData>
        </a:graphic>
      </p:graphicFrame>
    </p:spTree>
    <p:extLst>
      <p:ext uri="{BB962C8B-B14F-4D97-AF65-F5344CB8AC3E}">
        <p14:creationId xmlns:p14="http://schemas.microsoft.com/office/powerpoint/2010/main" val="21957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11E557-6137-D0DC-EAF7-B42D71DD8EC9}"/>
              </a:ext>
            </a:extLst>
          </p:cNvPr>
          <p:cNvSpPr>
            <a:spLocks noGrp="1"/>
          </p:cNvSpPr>
          <p:nvPr>
            <p:ph type="ctrTitle"/>
          </p:nvPr>
        </p:nvSpPr>
        <p:spPr/>
        <p:txBody>
          <a:bodyPr/>
          <a:lstStyle/>
          <a:p>
            <a:r>
              <a:rPr lang="en-GB" dirty="0"/>
              <a:t>Transport and Health</a:t>
            </a:r>
          </a:p>
        </p:txBody>
      </p:sp>
      <p:sp>
        <p:nvSpPr>
          <p:cNvPr id="7" name="Subtitle 6">
            <a:extLst>
              <a:ext uri="{FF2B5EF4-FFF2-40B4-BE49-F238E27FC236}">
                <a16:creationId xmlns:a16="http://schemas.microsoft.com/office/drawing/2014/main" id="{4FCA3ED9-4B4D-C8A4-92B6-D66E8AEDF7B2}"/>
              </a:ext>
            </a:extLst>
          </p:cNvPr>
          <p:cNvSpPr>
            <a:spLocks noGrp="1"/>
          </p:cNvSpPr>
          <p:nvPr>
            <p:ph type="subTitle" idx="1"/>
          </p:nvPr>
        </p:nvSpPr>
        <p:spPr/>
        <p:txBody>
          <a:bodyPr/>
          <a:lstStyle/>
          <a:p>
            <a:r>
              <a:rPr lang="en-GB" b="1" dirty="0">
                <a:solidFill>
                  <a:srgbClr val="004B19"/>
                </a:solidFill>
              </a:rPr>
              <a:t>Luke Robertshaw</a:t>
            </a:r>
          </a:p>
          <a:p>
            <a:r>
              <a:rPr lang="en-GB" b="1" dirty="0"/>
              <a:t>Public health Registrar ST5</a:t>
            </a:r>
            <a:br>
              <a:rPr lang="en-GB" b="1" dirty="0"/>
            </a:br>
            <a:r>
              <a:rPr lang="en-GB" b="1" dirty="0"/>
              <a:t>North East Region</a:t>
            </a:r>
            <a:endParaRPr lang="en-GB" dirty="0"/>
          </a:p>
        </p:txBody>
      </p:sp>
    </p:spTree>
    <p:extLst>
      <p:ext uri="{BB962C8B-B14F-4D97-AF65-F5344CB8AC3E}">
        <p14:creationId xmlns:p14="http://schemas.microsoft.com/office/powerpoint/2010/main" val="3404519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CF09BE-194A-4384-51B8-A3076BE0DED8}"/>
              </a:ext>
            </a:extLst>
          </p:cNvPr>
          <p:cNvSpPr txBox="1"/>
          <p:nvPr/>
        </p:nvSpPr>
        <p:spPr>
          <a:xfrm>
            <a:off x="-1350696" y="-204108"/>
            <a:ext cx="8212874" cy="738664"/>
          </a:xfrm>
          <a:prstGeom prst="rect">
            <a:avLst/>
          </a:prstGeom>
          <a:noFill/>
        </p:spPr>
        <p:txBody>
          <a:bodyPr wrap="square" rtlCol="0">
            <a:spAutoFit/>
          </a:bodyPr>
          <a:lstStyle/>
          <a:p>
            <a:pPr algn="ctr" defTabSz="685800"/>
            <a:endParaRPr lang="en-US" sz="1350" dirty="0">
              <a:solidFill>
                <a:prstClr val="black"/>
              </a:solidFill>
              <a:latin typeface="Rockwell" panose="02060603020205020403" pitchFamily="18" charset="77"/>
            </a:endParaRPr>
          </a:p>
          <a:p>
            <a:pPr algn="ctr" defTabSz="685800"/>
            <a:r>
              <a:rPr lang="en-US" sz="1500" b="1" dirty="0">
                <a:solidFill>
                  <a:srgbClr val="002060"/>
                </a:solidFill>
                <a:latin typeface="Rockwell" panose="02060603020205020403" pitchFamily="18" charset="77"/>
              </a:rPr>
              <a:t>Why do parents think some children are not vaccinated?</a:t>
            </a:r>
          </a:p>
          <a:p>
            <a:pPr algn="ctr" defTabSz="685800"/>
            <a:endParaRPr lang="en-US" sz="1350" u="sng" dirty="0">
              <a:solidFill>
                <a:prstClr val="black"/>
              </a:solidFill>
              <a:latin typeface="Rockwell" panose="02060603020205020403" pitchFamily="18" charset="77"/>
            </a:endParaRPr>
          </a:p>
        </p:txBody>
      </p:sp>
      <p:sp>
        <p:nvSpPr>
          <p:cNvPr id="8" name="TextBox 7">
            <a:extLst>
              <a:ext uri="{FF2B5EF4-FFF2-40B4-BE49-F238E27FC236}">
                <a16:creationId xmlns:a16="http://schemas.microsoft.com/office/drawing/2014/main" id="{2EAA2E74-D1D4-5236-A6AC-D0F09DC505F9}"/>
              </a:ext>
            </a:extLst>
          </p:cNvPr>
          <p:cNvSpPr txBox="1"/>
          <p:nvPr/>
        </p:nvSpPr>
        <p:spPr>
          <a:xfrm>
            <a:off x="6121401" y="3822700"/>
            <a:ext cx="184731" cy="507831"/>
          </a:xfrm>
          <a:prstGeom prst="rect">
            <a:avLst/>
          </a:prstGeom>
          <a:noFill/>
        </p:spPr>
        <p:txBody>
          <a:bodyPr wrap="none" rtlCol="0">
            <a:spAutoFit/>
          </a:bodyPr>
          <a:lstStyle/>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2" name="Picture 1" descr="Timeline&#10;&#10;Description automatically generated">
            <a:extLst>
              <a:ext uri="{FF2B5EF4-FFF2-40B4-BE49-F238E27FC236}">
                <a16:creationId xmlns:a16="http://schemas.microsoft.com/office/drawing/2014/main" id="{5243203E-3509-093D-E992-E46B2C3AE05B}"/>
              </a:ext>
            </a:extLst>
          </p:cNvPr>
          <p:cNvPicPr>
            <a:picLocks noChangeAspect="1"/>
          </p:cNvPicPr>
          <p:nvPr/>
        </p:nvPicPr>
        <p:blipFill rotWithShape="1">
          <a:blip r:embed="rId2"/>
          <a:srcRect l="586" t="874" r="1320" b="1843"/>
          <a:stretch/>
        </p:blipFill>
        <p:spPr>
          <a:xfrm>
            <a:off x="371140" y="511472"/>
            <a:ext cx="4579796" cy="3046352"/>
          </a:xfrm>
          <a:prstGeom prst="rect">
            <a:avLst/>
          </a:prstGeom>
        </p:spPr>
      </p:pic>
      <p:graphicFrame>
        <p:nvGraphicFramePr>
          <p:cNvPr id="4" name="Table 3">
            <a:extLst>
              <a:ext uri="{FF2B5EF4-FFF2-40B4-BE49-F238E27FC236}">
                <a16:creationId xmlns:a16="http://schemas.microsoft.com/office/drawing/2014/main" id="{C7CA6BB8-828D-2895-89DC-AAC2D0A7925E}"/>
              </a:ext>
            </a:extLst>
          </p:cNvPr>
          <p:cNvGraphicFramePr>
            <a:graphicFrameLocks noGrp="1"/>
          </p:cNvGraphicFramePr>
          <p:nvPr/>
        </p:nvGraphicFramePr>
        <p:xfrm>
          <a:off x="263962" y="511472"/>
          <a:ext cx="6133147" cy="4578324"/>
        </p:xfrm>
        <a:graphic>
          <a:graphicData uri="http://schemas.openxmlformats.org/drawingml/2006/table">
            <a:tbl>
              <a:tblPr firstRow="1" firstCol="1" bandRow="1">
                <a:tableStyleId>{5C22544A-7EE6-4342-B048-85BDC9FD1C3A}</a:tableStyleId>
              </a:tblPr>
              <a:tblGrid>
                <a:gridCol w="1190435">
                  <a:extLst>
                    <a:ext uri="{9D8B030D-6E8A-4147-A177-3AD203B41FA5}">
                      <a16:colId xmlns:a16="http://schemas.microsoft.com/office/drawing/2014/main" val="1212837456"/>
                    </a:ext>
                  </a:extLst>
                </a:gridCol>
                <a:gridCol w="2130759">
                  <a:extLst>
                    <a:ext uri="{9D8B030D-6E8A-4147-A177-3AD203B41FA5}">
                      <a16:colId xmlns:a16="http://schemas.microsoft.com/office/drawing/2014/main" val="2428836572"/>
                    </a:ext>
                  </a:extLst>
                </a:gridCol>
                <a:gridCol w="2811953">
                  <a:extLst>
                    <a:ext uri="{9D8B030D-6E8A-4147-A177-3AD203B41FA5}">
                      <a16:colId xmlns:a16="http://schemas.microsoft.com/office/drawing/2014/main" val="177008291"/>
                    </a:ext>
                  </a:extLst>
                </a:gridCol>
              </a:tblGrid>
              <a:tr h="189204">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kern="100">
                          <a:effectLst/>
                          <a:latin typeface="Rockwell" panose="02060603020205020403" pitchFamily="18" charset="77"/>
                        </a:rPr>
                        <a:t>Theme</a:t>
                      </a:r>
                      <a:endParaRPr lang="en-GB" sz="1200" kern="100">
                        <a:effectLst/>
                        <a:latin typeface="Rockwell" panose="02060603020205020403" pitchFamily="18" charset="77"/>
                        <a:ea typeface="Calibri" panose="020F0502020204030204" pitchFamily="34" charset="0"/>
                        <a:cs typeface="Times New Roman" panose="02020603050405020304" pitchFamily="18" charset="0"/>
                      </a:endParaRPr>
                    </a:p>
                  </a:txBody>
                  <a:tcPr marL="51435" marR="51435" marT="0" marB="0" anchor="ctr"/>
                </a:tc>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kern="100">
                          <a:effectLst/>
                          <a:latin typeface="Rockwell" panose="02060603020205020403" pitchFamily="18" charset="77"/>
                        </a:rPr>
                        <a:t>Description</a:t>
                      </a:r>
                      <a:endParaRPr lang="en-GB" sz="1200" kern="100">
                        <a:effectLst/>
                        <a:latin typeface="Rockwell" panose="02060603020205020403" pitchFamily="18" charset="77"/>
                        <a:ea typeface="Calibri" panose="020F0502020204030204" pitchFamily="34" charset="0"/>
                        <a:cs typeface="Times New Roman" panose="02020603050405020304" pitchFamily="18" charset="0"/>
                      </a:endParaRPr>
                    </a:p>
                  </a:txBody>
                  <a:tcPr marL="51435" marR="51435" marT="0" marB="0" anchor="ctr"/>
                </a:tc>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kern="1200">
                          <a:effectLst/>
                          <a:latin typeface="Rockwell" panose="02060603020205020403" pitchFamily="18" charset="77"/>
                        </a:rPr>
                        <a:t>Example quote</a:t>
                      </a:r>
                      <a:endParaRPr lang="en-GB" sz="1200" kern="100">
                        <a:effectLst/>
                        <a:latin typeface="Rockwell" panose="02060603020205020403" pitchFamily="18" charset="77"/>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130521323"/>
                  </a:ext>
                </a:extLst>
              </a:tr>
              <a:tr h="548640">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kern="100">
                          <a:effectLst/>
                          <a:latin typeface="Rockwell" panose="02060603020205020403" pitchFamily="18" charset="77"/>
                        </a:rPr>
                        <a:t>Importance of reminders</a:t>
                      </a:r>
                      <a:endParaRPr lang="en-GB" sz="1200" kern="100">
                        <a:effectLst/>
                        <a:latin typeface="Rockwell" panose="02060603020205020403" pitchFamily="18" charset="77"/>
                        <a:ea typeface="Calibri" panose="020F0502020204030204" pitchFamily="34" charset="0"/>
                        <a:cs typeface="Times New Roman" panose="02020603050405020304" pitchFamily="18" charset="0"/>
                      </a:endParaRPr>
                    </a:p>
                  </a:txBody>
                  <a:tcPr marL="51435" marR="51435" marT="0" marB="0" anchor="ctr"/>
                </a:tc>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kern="100" dirty="0">
                          <a:solidFill>
                            <a:srgbClr val="002060"/>
                          </a:solidFill>
                          <a:effectLst/>
                          <a:latin typeface="Rockwell" panose="02060603020205020403" pitchFamily="18" charset="77"/>
                        </a:rPr>
                        <a:t>Inconsistent reminders about childhood vaccines were common.</a:t>
                      </a:r>
                      <a:endParaRPr lang="en-GB" sz="1200" kern="100" dirty="0">
                        <a:solidFill>
                          <a:srgbClr val="002060"/>
                        </a:solidFill>
                        <a:effectLst/>
                        <a:latin typeface="Rockwell" panose="02060603020205020403" pitchFamily="18" charset="77"/>
                        <a:ea typeface="Calibri" panose="020F0502020204030204" pitchFamily="34" charset="0"/>
                        <a:cs typeface="Times New Roman" panose="02020603050405020304" pitchFamily="18" charset="0"/>
                      </a:endParaRPr>
                    </a:p>
                  </a:txBody>
                  <a:tcPr marL="51435" marR="51435" marT="0" marB="0" anchor="ctr"/>
                </a:tc>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i="1" kern="1200" dirty="0">
                          <a:solidFill>
                            <a:srgbClr val="002060"/>
                          </a:solidFill>
                          <a:effectLst/>
                          <a:latin typeface="Rockwell" panose="02060603020205020403" pitchFamily="18" charset="77"/>
                        </a:rPr>
                        <a:t>‘</a:t>
                      </a:r>
                      <a:r>
                        <a:rPr lang="en-GB" sz="1200" i="1" kern="100" dirty="0">
                          <a:solidFill>
                            <a:srgbClr val="002060"/>
                          </a:solidFill>
                          <a:effectLst/>
                          <a:latin typeface="Rockwell" panose="02060603020205020403" pitchFamily="18" charset="77"/>
                        </a:rPr>
                        <a:t>I was expecting to get reminder… from our GP &amp; that wasn't the case.’</a:t>
                      </a:r>
                      <a:endParaRPr lang="en-GB" sz="1200" i="1" kern="100" dirty="0">
                        <a:solidFill>
                          <a:srgbClr val="002060"/>
                        </a:solidFill>
                        <a:effectLst/>
                        <a:latin typeface="Rockwell" panose="02060603020205020403" pitchFamily="18" charset="77"/>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926270173"/>
                  </a:ext>
                </a:extLst>
              </a:tr>
              <a:tr h="1280160">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kern="100" dirty="0">
                          <a:effectLst/>
                          <a:latin typeface="Rockwell" panose="02060603020205020403" pitchFamily="18" charset="77"/>
                        </a:rPr>
                        <a:t>Difficulties in booking or attending vaccine appointments</a:t>
                      </a:r>
                      <a:endParaRPr lang="en-GB" sz="1200" kern="100" dirty="0">
                        <a:effectLst/>
                        <a:latin typeface="Rockwell" panose="02060603020205020403" pitchFamily="18" charset="77"/>
                        <a:ea typeface="Calibri" panose="020F0502020204030204" pitchFamily="34" charset="0"/>
                        <a:cs typeface="Times New Roman" panose="02020603050405020304" pitchFamily="18" charset="0"/>
                      </a:endParaRPr>
                    </a:p>
                  </a:txBody>
                  <a:tcPr marL="51435" marR="51435" marT="0" marB="0" anchor="ctr"/>
                </a:tc>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kern="100" dirty="0">
                          <a:solidFill>
                            <a:srgbClr val="002060"/>
                          </a:solidFill>
                          <a:effectLst/>
                          <a:latin typeface="Rockwell" panose="02060603020205020403" pitchFamily="18" charset="77"/>
                        </a:rPr>
                        <a:t>Parents struggle to get through to surgeries to make vaccine appointments for their children &amp; then have difficulties attending vaccine appointments or having to take time off work to attend.</a:t>
                      </a:r>
                      <a:endParaRPr lang="en-GB" sz="1200" kern="100" dirty="0">
                        <a:solidFill>
                          <a:srgbClr val="002060"/>
                        </a:solidFill>
                        <a:effectLst/>
                        <a:latin typeface="Rockwell" panose="02060603020205020403" pitchFamily="18" charset="77"/>
                        <a:ea typeface="Calibri" panose="020F0502020204030204" pitchFamily="34" charset="0"/>
                        <a:cs typeface="Times New Roman" panose="02020603050405020304" pitchFamily="18" charset="0"/>
                      </a:endParaRPr>
                    </a:p>
                  </a:txBody>
                  <a:tcPr marL="51435" marR="51435" marT="0" marB="0" anchor="ctr"/>
                </a:tc>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i="1" kern="100" dirty="0">
                          <a:solidFill>
                            <a:srgbClr val="002060"/>
                          </a:solidFill>
                          <a:effectLst/>
                          <a:latin typeface="Rockwell" panose="02060603020205020403" pitchFamily="18" charset="77"/>
                        </a:rPr>
                        <a:t>‘It should be easier to book vaccines…to call up local surgery…increasingly difficult to get through and to plan around full-time work.’</a:t>
                      </a:r>
                      <a:endParaRPr lang="en-GB" sz="1200" i="1" kern="100" dirty="0">
                        <a:solidFill>
                          <a:srgbClr val="002060"/>
                        </a:solidFill>
                        <a:effectLst/>
                        <a:latin typeface="Rockwell" panose="02060603020205020403" pitchFamily="18" charset="77"/>
                      </a:endParaRPr>
                    </a:p>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i="1" kern="100" dirty="0">
                          <a:solidFill>
                            <a:srgbClr val="002060"/>
                          </a:solidFill>
                          <a:effectLst/>
                          <a:latin typeface="Rockwell" panose="02060603020205020403" pitchFamily="18" charset="77"/>
                        </a:rPr>
                        <a:t>‘Nurse who does vaccines only available one day a week.’</a:t>
                      </a:r>
                      <a:endParaRPr lang="en-GB" sz="1200" i="1" kern="100" dirty="0">
                        <a:solidFill>
                          <a:srgbClr val="002060"/>
                        </a:solidFill>
                        <a:effectLst/>
                        <a:latin typeface="Rockwell" panose="02060603020205020403" pitchFamily="18" charset="77"/>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132863417"/>
                  </a:ext>
                </a:extLst>
              </a:tr>
              <a:tr h="1097280">
                <a:tc>
                  <a:txBody>
                    <a:bodyPr/>
                    <a:lstStyle/>
                    <a:p>
                      <a:pPr algn="ctr"/>
                      <a:r>
                        <a:rPr lang="en-GB" sz="1200" kern="100">
                          <a:effectLst/>
                          <a:latin typeface="Rockwell" panose="02060603020205020403" pitchFamily="18" charset="77"/>
                        </a:rPr>
                        <a:t>Importance of conversations with trusted health care professional</a:t>
                      </a:r>
                      <a:endParaRPr lang="en-GB" sz="1200" kern="100">
                        <a:effectLst/>
                        <a:latin typeface="Rockwell" panose="02060603020205020403" pitchFamily="18" charset="77"/>
                        <a:ea typeface="Calibri" panose="020F0502020204030204" pitchFamily="34" charset="0"/>
                        <a:cs typeface="Times New Roman" panose="02020603050405020304" pitchFamily="18" charset="0"/>
                      </a:endParaRPr>
                    </a:p>
                  </a:txBody>
                  <a:tcPr marL="51435" marR="51435" marT="0" marB="0" anchor="ctr"/>
                </a:tc>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kern="100" dirty="0">
                          <a:solidFill>
                            <a:srgbClr val="002060"/>
                          </a:solidFill>
                          <a:effectLst/>
                          <a:latin typeface="Rockwell" panose="02060603020205020403" pitchFamily="18" charset="77"/>
                        </a:rPr>
                        <a:t>Conversations with trusted healthcare professionals, often beforehand, are key (e.g. practice nurses/health visitors) &amp; they also help parents make appointments.</a:t>
                      </a:r>
                      <a:endParaRPr lang="en-GB" sz="1200" kern="100" dirty="0">
                        <a:solidFill>
                          <a:srgbClr val="002060"/>
                        </a:solidFill>
                        <a:effectLst/>
                        <a:latin typeface="Rockwell" panose="02060603020205020403" pitchFamily="18" charset="77"/>
                        <a:ea typeface="Calibri" panose="020F0502020204030204" pitchFamily="34" charset="0"/>
                        <a:cs typeface="Times New Roman" panose="02020603050405020304" pitchFamily="18" charset="0"/>
                      </a:endParaRPr>
                    </a:p>
                  </a:txBody>
                  <a:tcPr marL="51435" marR="51435" marT="0" marB="0" anchor="ctr"/>
                </a:tc>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i="1" kern="100" dirty="0">
                          <a:solidFill>
                            <a:srgbClr val="002060"/>
                          </a:solidFill>
                          <a:effectLst/>
                          <a:latin typeface="Rockwell" panose="02060603020205020403" pitchFamily="18" charset="77"/>
                        </a:rPr>
                        <a:t>‘Because giving…a leaflet, it’s not going to absorb as well as actually having a real-life conversation.’</a:t>
                      </a:r>
                    </a:p>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i="1" kern="100" dirty="0">
                          <a:solidFill>
                            <a:srgbClr val="002060"/>
                          </a:solidFill>
                          <a:effectLst/>
                          <a:latin typeface="Rockwell" panose="02060603020205020403" pitchFamily="18" charset="77"/>
                        </a:rPr>
                        <a:t>‘Good to… have people, to get information (from), not leaflets and things like that.’</a:t>
                      </a:r>
                      <a:endParaRPr lang="en-GB" sz="1200" i="1" kern="100" dirty="0">
                        <a:solidFill>
                          <a:srgbClr val="002060"/>
                        </a:solidFill>
                        <a:effectLst/>
                        <a:latin typeface="Rockwell" panose="02060603020205020403" pitchFamily="18" charset="77"/>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28126282"/>
                  </a:ext>
                </a:extLst>
              </a:tr>
              <a:tr h="1463040">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kern="100">
                          <a:effectLst/>
                          <a:latin typeface="Rockwell" panose="02060603020205020403" pitchFamily="18" charset="77"/>
                        </a:rPr>
                        <a:t>Increased questions or seeing childhood vaccines as a choice since Covid-19 pandemic</a:t>
                      </a:r>
                      <a:endParaRPr lang="en-GB" sz="1200" kern="100">
                        <a:effectLst/>
                        <a:latin typeface="Rockwell" panose="02060603020205020403" pitchFamily="18" charset="77"/>
                        <a:ea typeface="Calibri" panose="020F0502020204030204" pitchFamily="34" charset="0"/>
                        <a:cs typeface="Times New Roman" panose="02020603050405020304" pitchFamily="18" charset="0"/>
                      </a:endParaRPr>
                    </a:p>
                  </a:txBody>
                  <a:tcPr marL="51435" marR="51435" marT="0" marB="0" anchor="ctr"/>
                </a:tc>
                <a:tc>
                  <a:txBody>
                    <a:bodyPr/>
                    <a:lstStyle/>
                    <a:p>
                      <a:pPr algn="ctr"/>
                      <a:r>
                        <a:rPr lang="en-GB" sz="1200" kern="100" dirty="0">
                          <a:solidFill>
                            <a:srgbClr val="002060"/>
                          </a:solidFill>
                          <a:effectLst/>
                          <a:latin typeface="Rockwell" panose="02060603020205020403" pitchFamily="18" charset="77"/>
                        </a:rPr>
                        <a:t>Some parents have more questions about childhood vaccines or now see them as a choice &amp; not something to do automatically as previously.</a:t>
                      </a:r>
                      <a:endParaRPr lang="en-GB" sz="1200" kern="100" dirty="0">
                        <a:solidFill>
                          <a:srgbClr val="002060"/>
                        </a:solidFill>
                        <a:effectLst/>
                        <a:latin typeface="Rockwell" panose="02060603020205020403" pitchFamily="18" charset="77"/>
                        <a:ea typeface="Calibri" panose="020F0502020204030204" pitchFamily="34" charset="0"/>
                        <a:cs typeface="Times New Roman" panose="02020603050405020304" pitchFamily="18" charset="0"/>
                      </a:endParaRPr>
                    </a:p>
                  </a:txBody>
                  <a:tcPr marL="51435" marR="51435" marT="0" marB="0" anchor="ctr"/>
                </a:tc>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GB" sz="1200" i="1" kern="100" dirty="0">
                        <a:solidFill>
                          <a:srgbClr val="002060"/>
                        </a:solidFill>
                        <a:effectLst/>
                        <a:latin typeface="Rockwell" panose="02060603020205020403" pitchFamily="18" charset="77"/>
                      </a:endParaRPr>
                    </a:p>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i="1" kern="100" dirty="0">
                          <a:solidFill>
                            <a:srgbClr val="002060"/>
                          </a:solidFill>
                          <a:effectLst/>
                          <a:latin typeface="Rockwell" panose="02060603020205020403" pitchFamily="18" charset="77"/>
                        </a:rPr>
                        <a:t>‘The impact of covid for me, has made me think that vaccinations are a choice.’</a:t>
                      </a:r>
                    </a:p>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200" i="1" kern="100" dirty="0">
                          <a:solidFill>
                            <a:srgbClr val="002060"/>
                          </a:solidFill>
                          <a:effectLst/>
                          <a:latin typeface="Rockwell" panose="02060603020205020403" pitchFamily="18" charset="77"/>
                        </a:rPr>
                        <a:t>‘Covid-19 vaccines…have made people think about potential risks of routine recommended childhood vaccines.’</a:t>
                      </a:r>
                      <a:endParaRPr lang="en-GB" sz="1200" i="1" kern="100" dirty="0">
                        <a:solidFill>
                          <a:srgbClr val="002060"/>
                        </a:solidFill>
                        <a:effectLst/>
                        <a:latin typeface="Rockwell" panose="02060603020205020403" pitchFamily="18" charset="77"/>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440459052"/>
                  </a:ext>
                </a:extLst>
              </a:tr>
            </a:tbl>
          </a:graphicData>
        </a:graphic>
      </p:graphicFrame>
      <p:sp>
        <p:nvSpPr>
          <p:cNvPr id="6" name="TextBox 5">
            <a:extLst>
              <a:ext uri="{FF2B5EF4-FFF2-40B4-BE49-F238E27FC236}">
                <a16:creationId xmlns:a16="http://schemas.microsoft.com/office/drawing/2014/main" id="{CB456A7D-F6BE-FD7C-51DC-4004B5732BCC}"/>
              </a:ext>
            </a:extLst>
          </p:cNvPr>
          <p:cNvSpPr txBox="1"/>
          <p:nvPr/>
        </p:nvSpPr>
        <p:spPr>
          <a:xfrm>
            <a:off x="6504287" y="742279"/>
            <a:ext cx="2723631" cy="1754326"/>
          </a:xfrm>
          <a:prstGeom prst="rect">
            <a:avLst/>
          </a:prstGeom>
          <a:noFill/>
        </p:spPr>
        <p:txBody>
          <a:bodyPr wrap="none" rtlCol="0">
            <a:spAutoFit/>
          </a:bodyPr>
          <a:lstStyle/>
          <a:p>
            <a:pPr defTabSz="685800"/>
            <a:r>
              <a:rPr lang="en-US" sz="1350" b="1" dirty="0">
                <a:solidFill>
                  <a:srgbClr val="002060"/>
                </a:solidFill>
                <a:latin typeface="Rockwell" panose="02060603020205020403" pitchFamily="18" charset="77"/>
              </a:rPr>
              <a:t>Questionnaire: 536 parents.</a:t>
            </a:r>
          </a:p>
          <a:p>
            <a:pPr defTabSz="685800"/>
            <a:endParaRPr lang="en-US" sz="1350" b="1" dirty="0">
              <a:solidFill>
                <a:srgbClr val="002060"/>
              </a:solidFill>
              <a:latin typeface="Rockwell" panose="02060603020205020403" pitchFamily="18" charset="77"/>
            </a:endParaRPr>
          </a:p>
          <a:p>
            <a:pPr defTabSz="685800"/>
            <a:endParaRPr lang="en-US" sz="1350" b="1" dirty="0">
              <a:solidFill>
                <a:srgbClr val="002060"/>
              </a:solidFill>
              <a:latin typeface="Rockwell" panose="02060603020205020403" pitchFamily="18" charset="77"/>
            </a:endParaRPr>
          </a:p>
          <a:p>
            <a:pPr defTabSz="685800"/>
            <a:endParaRPr lang="en-US" sz="1350" b="1" dirty="0">
              <a:solidFill>
                <a:srgbClr val="002060"/>
              </a:solidFill>
              <a:latin typeface="Rockwell" panose="02060603020205020403" pitchFamily="18" charset="77"/>
            </a:endParaRPr>
          </a:p>
          <a:p>
            <a:pPr defTabSz="685800"/>
            <a:endParaRPr lang="en-US" sz="1350" b="1" dirty="0">
              <a:solidFill>
                <a:srgbClr val="002060"/>
              </a:solidFill>
              <a:latin typeface="Rockwell" panose="02060603020205020403" pitchFamily="18" charset="77"/>
            </a:endParaRPr>
          </a:p>
          <a:p>
            <a:pPr defTabSz="685800"/>
            <a:endParaRPr lang="en-US" sz="1350" b="1" dirty="0">
              <a:solidFill>
                <a:srgbClr val="002060"/>
              </a:solidFill>
              <a:latin typeface="Rockwell" panose="02060603020205020403" pitchFamily="18" charset="77"/>
            </a:endParaRPr>
          </a:p>
          <a:p>
            <a:pPr defTabSz="685800"/>
            <a:endParaRPr lang="en-US" sz="1350" b="1" dirty="0">
              <a:solidFill>
                <a:srgbClr val="002060"/>
              </a:solidFill>
              <a:latin typeface="Rockwell" panose="02060603020205020403" pitchFamily="18" charset="77"/>
            </a:endParaRPr>
          </a:p>
          <a:p>
            <a:pPr defTabSz="685800"/>
            <a:r>
              <a:rPr lang="en-US" sz="1350" b="1" dirty="0">
                <a:solidFill>
                  <a:srgbClr val="002060"/>
                </a:solidFill>
                <a:latin typeface="Rockwell" panose="02060603020205020403" pitchFamily="18" charset="77"/>
              </a:rPr>
              <a:t>Four focus groups: 22 parents.</a:t>
            </a:r>
          </a:p>
        </p:txBody>
      </p:sp>
      <p:pic>
        <p:nvPicPr>
          <p:cNvPr id="11" name="Graphic 10" descr="List with solid fill">
            <a:extLst>
              <a:ext uri="{FF2B5EF4-FFF2-40B4-BE49-F238E27FC236}">
                <a16:creationId xmlns:a16="http://schemas.microsoft.com/office/drawing/2014/main" id="{729E7C2B-6C74-DC9C-1A94-0A6B55ABFD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5966" y="1146572"/>
            <a:ext cx="685800" cy="685800"/>
          </a:xfrm>
          <a:prstGeom prst="rect">
            <a:avLst/>
          </a:prstGeom>
        </p:spPr>
      </p:pic>
      <p:pic>
        <p:nvPicPr>
          <p:cNvPr id="13" name="Graphic 12" descr="Meeting with solid fill">
            <a:extLst>
              <a:ext uri="{FF2B5EF4-FFF2-40B4-BE49-F238E27FC236}">
                <a16:creationId xmlns:a16="http://schemas.microsoft.com/office/drawing/2014/main" id="{3DD58E43-350A-8ECB-F32D-EDF7B96F14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25966" y="2793775"/>
            <a:ext cx="685800" cy="685800"/>
          </a:xfrm>
          <a:prstGeom prst="rect">
            <a:avLst/>
          </a:prstGeom>
        </p:spPr>
      </p:pic>
    </p:spTree>
    <p:extLst>
      <p:ext uri="{BB962C8B-B14F-4D97-AF65-F5344CB8AC3E}">
        <p14:creationId xmlns:p14="http://schemas.microsoft.com/office/powerpoint/2010/main" val="23373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E0FC41D-99E7-5149-B226-14B146161141}"/>
              </a:ext>
            </a:extLst>
          </p:cNvPr>
          <p:cNvSpPr/>
          <p:nvPr/>
        </p:nvSpPr>
        <p:spPr>
          <a:xfrm>
            <a:off x="1764085" y="1895852"/>
            <a:ext cx="1707137" cy="3268495"/>
          </a:xfrm>
          <a:prstGeom prst="rect">
            <a:avLst/>
          </a:prstGeom>
          <a:solidFill>
            <a:schemeClr val="tx2">
              <a:lumMod val="20000"/>
              <a:lumOff val="80000"/>
            </a:schemeClr>
          </a:solidFill>
          <a:ln>
            <a:solidFill>
              <a:srgbClr val="003E7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endParaRPr lang="en-GB" sz="1600" dirty="0">
              <a:solidFill>
                <a:srgbClr val="003E74"/>
              </a:solidFill>
              <a:latin typeface="Calibri" panose="020F0502020204030204"/>
            </a:endParaRPr>
          </a:p>
        </p:txBody>
      </p:sp>
      <p:sp>
        <p:nvSpPr>
          <p:cNvPr id="5" name="Rectangle 5"/>
          <p:cNvSpPr>
            <a:spLocks noGrp="1" noChangeArrowheads="1"/>
          </p:cNvSpPr>
          <p:nvPr>
            <p:ph type="title"/>
          </p:nvPr>
        </p:nvSpPr>
        <p:spPr>
          <a:xfrm>
            <a:off x="-214328" y="356708"/>
            <a:ext cx="9224942" cy="508331"/>
          </a:xfrm>
        </p:spPr>
        <p:txBody>
          <a:bodyPr>
            <a:noAutofit/>
          </a:bodyPr>
          <a:lstStyle/>
          <a:p>
            <a:pPr algn="ctr">
              <a:defRPr/>
            </a:pPr>
            <a:r>
              <a:rPr lang="en-GB" sz="2400" dirty="0">
                <a:solidFill>
                  <a:schemeClr val="tx2"/>
                </a:solidFill>
                <a:latin typeface="Rockwell" panose="02060603020205020403" pitchFamily="18" charset="77"/>
              </a:rPr>
              <a:t>Implications</a:t>
            </a:r>
            <a:endParaRPr lang="en-GB" altLang="en-US" sz="2400" dirty="0">
              <a:solidFill>
                <a:schemeClr val="tx2"/>
              </a:solidFill>
              <a:latin typeface="Rockwell" panose="02060603020205020403" pitchFamily="18" charset="77"/>
            </a:endParaRPr>
          </a:p>
        </p:txBody>
      </p:sp>
      <p:sp>
        <p:nvSpPr>
          <p:cNvPr id="25603" name="Rectangle 4"/>
          <p:cNvSpPr>
            <a:spLocks noGrp="1" noChangeArrowheads="1"/>
          </p:cNvSpPr>
          <p:nvPr/>
        </p:nvSpPr>
        <p:spPr bwMode="auto">
          <a:xfrm>
            <a:off x="783858" y="1425627"/>
            <a:ext cx="6588732" cy="339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rgbClr val="4B4F55"/>
                </a:solidFill>
                <a:latin typeface="Arial" pitchFamily="34" charset="0"/>
              </a:defRPr>
            </a:lvl1pPr>
            <a:lvl2pPr marL="571500" indent="-342900">
              <a:spcBef>
                <a:spcPct val="20000"/>
              </a:spcBef>
              <a:buChar char="•"/>
              <a:defRPr sz="1600">
                <a:solidFill>
                  <a:srgbClr val="4B4F55"/>
                </a:solidFill>
                <a:latin typeface="Arial" pitchFamily="34" charset="0"/>
              </a:defRPr>
            </a:lvl2pPr>
            <a:lvl3pPr marL="1143000" indent="-228600">
              <a:spcBef>
                <a:spcPct val="20000"/>
              </a:spcBef>
              <a:buChar char="»"/>
              <a:defRPr sz="1600">
                <a:solidFill>
                  <a:srgbClr val="4B4F55"/>
                </a:solidFill>
                <a:latin typeface="Arial" pitchFamily="34" charset="0"/>
              </a:defRPr>
            </a:lvl3pPr>
            <a:lvl4pPr marL="1600200" indent="-228600">
              <a:spcBef>
                <a:spcPct val="20000"/>
              </a:spcBef>
              <a:buFont typeface="Wingdings" pitchFamily="2" charset="2"/>
              <a:buChar char="§"/>
              <a:defRPr sz="1400">
                <a:solidFill>
                  <a:srgbClr val="4B4F55"/>
                </a:solidFill>
                <a:latin typeface="Arial" pitchFamily="34" charset="0"/>
              </a:defRPr>
            </a:lvl4pPr>
            <a:lvl5pPr marL="2057400" indent="-228600">
              <a:spcBef>
                <a:spcPct val="20000"/>
              </a:spcBef>
              <a:buChar char="°"/>
              <a:defRPr sz="1400">
                <a:solidFill>
                  <a:srgbClr val="4B4F55"/>
                </a:solidFill>
                <a:latin typeface="Arial" pitchFamily="34" charset="0"/>
              </a:defRPr>
            </a:lvl5pPr>
            <a:lvl6pPr marL="2514600" indent="-228600" eaLnBrk="0" fontAlgn="base" hangingPunct="0">
              <a:spcBef>
                <a:spcPct val="20000"/>
              </a:spcBef>
              <a:spcAft>
                <a:spcPct val="0"/>
              </a:spcAft>
              <a:buChar char="°"/>
              <a:defRPr sz="1400">
                <a:solidFill>
                  <a:srgbClr val="4B4F55"/>
                </a:solidFill>
                <a:latin typeface="Arial" pitchFamily="34" charset="0"/>
              </a:defRPr>
            </a:lvl6pPr>
            <a:lvl7pPr marL="2971800" indent="-228600" eaLnBrk="0" fontAlgn="base" hangingPunct="0">
              <a:spcBef>
                <a:spcPct val="20000"/>
              </a:spcBef>
              <a:spcAft>
                <a:spcPct val="0"/>
              </a:spcAft>
              <a:buChar char="°"/>
              <a:defRPr sz="1400">
                <a:solidFill>
                  <a:srgbClr val="4B4F55"/>
                </a:solidFill>
                <a:latin typeface="Arial" pitchFamily="34" charset="0"/>
              </a:defRPr>
            </a:lvl7pPr>
            <a:lvl8pPr marL="3429000" indent="-228600" eaLnBrk="0" fontAlgn="base" hangingPunct="0">
              <a:spcBef>
                <a:spcPct val="20000"/>
              </a:spcBef>
              <a:spcAft>
                <a:spcPct val="0"/>
              </a:spcAft>
              <a:buChar char="°"/>
              <a:defRPr sz="1400">
                <a:solidFill>
                  <a:srgbClr val="4B4F55"/>
                </a:solidFill>
                <a:latin typeface="Arial" pitchFamily="34" charset="0"/>
              </a:defRPr>
            </a:lvl8pPr>
            <a:lvl9pPr marL="3886200" indent="-228600" eaLnBrk="0" fontAlgn="base" hangingPunct="0">
              <a:spcBef>
                <a:spcPct val="20000"/>
              </a:spcBef>
              <a:spcAft>
                <a:spcPct val="0"/>
              </a:spcAft>
              <a:buChar char="°"/>
              <a:defRPr sz="1400">
                <a:solidFill>
                  <a:srgbClr val="4B4F55"/>
                </a:solidFill>
                <a:latin typeface="Arial" pitchFamily="34" charset="0"/>
              </a:defRPr>
            </a:lvl9pPr>
          </a:lstStyle>
          <a:p>
            <a:pPr algn="just" defTabSz="685800" fontAlgn="base">
              <a:spcAft>
                <a:spcPct val="0"/>
              </a:spcAft>
            </a:pPr>
            <a:endParaRPr lang="en-US" altLang="en-US" sz="1350" dirty="0">
              <a:solidFill>
                <a:srgbClr val="040404"/>
              </a:solidFill>
              <a:cs typeface="Times New Roman" pitchFamily="18" charset="0"/>
            </a:endParaRPr>
          </a:p>
          <a:p>
            <a:pPr defTabSz="685800" fontAlgn="base">
              <a:spcAft>
                <a:spcPct val="0"/>
              </a:spcAft>
              <a:buFontTx/>
              <a:buChar char="•"/>
            </a:pPr>
            <a:endParaRPr lang="en-US" altLang="en-US" sz="1350" dirty="0">
              <a:solidFill>
                <a:srgbClr val="040404"/>
              </a:solidFill>
              <a:cs typeface="Times New Roman" pitchFamily="18" charset="0"/>
            </a:endParaRPr>
          </a:p>
          <a:p>
            <a:pPr defTabSz="685800" fontAlgn="base">
              <a:spcAft>
                <a:spcPct val="0"/>
              </a:spcAft>
              <a:buFontTx/>
              <a:buChar char="•"/>
            </a:pPr>
            <a:endParaRPr lang="en-US" altLang="en-US" sz="1350" dirty="0">
              <a:solidFill>
                <a:srgbClr val="040404"/>
              </a:solidFill>
              <a:cs typeface="Times New Roman" pitchFamily="18" charset="0"/>
            </a:endParaRPr>
          </a:p>
          <a:p>
            <a:pPr defTabSz="685800" fontAlgn="base">
              <a:spcAft>
                <a:spcPct val="0"/>
              </a:spcAft>
              <a:buFontTx/>
              <a:buChar char="•"/>
            </a:pPr>
            <a:endParaRPr lang="en-US" altLang="en-US" sz="1050" dirty="0">
              <a:solidFill>
                <a:srgbClr val="040404"/>
              </a:solidFill>
              <a:cs typeface="Times New Roman" pitchFamily="18" charset="0"/>
            </a:endParaRPr>
          </a:p>
          <a:p>
            <a:pPr defTabSz="685800" fontAlgn="base">
              <a:spcAft>
                <a:spcPct val="0"/>
              </a:spcAft>
              <a:buFontTx/>
              <a:buChar char="•"/>
            </a:pPr>
            <a:endParaRPr lang="en-US" altLang="en-US" sz="1050" dirty="0">
              <a:solidFill>
                <a:srgbClr val="040404"/>
              </a:solidFill>
              <a:cs typeface="Times New Roman" pitchFamily="18" charset="0"/>
            </a:endParaRPr>
          </a:p>
          <a:p>
            <a:pPr defTabSz="685800" fontAlgn="base">
              <a:spcAft>
                <a:spcPct val="0"/>
              </a:spcAft>
              <a:buFontTx/>
              <a:buChar char="•"/>
            </a:pPr>
            <a:endParaRPr lang="en-US" altLang="en-US" sz="1050" dirty="0">
              <a:solidFill>
                <a:srgbClr val="040404"/>
              </a:solidFill>
              <a:cs typeface="Times New Roman" pitchFamily="18" charset="0"/>
            </a:endParaRPr>
          </a:p>
          <a:p>
            <a:pPr defTabSz="685800" fontAlgn="base">
              <a:spcAft>
                <a:spcPct val="0"/>
              </a:spcAft>
              <a:buFontTx/>
              <a:buChar char="•"/>
            </a:pPr>
            <a:endParaRPr lang="en-US" altLang="en-US" sz="1350" dirty="0">
              <a:solidFill>
                <a:srgbClr val="040404"/>
              </a:solidFill>
              <a:cs typeface="Times New Roman" pitchFamily="18" charset="0"/>
            </a:endParaRPr>
          </a:p>
          <a:p>
            <a:pPr defTabSz="685800" fontAlgn="base">
              <a:spcAft>
                <a:spcPct val="0"/>
              </a:spcAft>
              <a:buFontTx/>
              <a:buChar char="•"/>
            </a:pPr>
            <a:endParaRPr lang="en-US" altLang="en-US" sz="1350" dirty="0">
              <a:solidFill>
                <a:srgbClr val="040404"/>
              </a:solidFill>
              <a:cs typeface="Times New Roman" pitchFamily="18" charset="0"/>
            </a:endParaRPr>
          </a:p>
          <a:p>
            <a:pPr defTabSz="685800" fontAlgn="base">
              <a:spcAft>
                <a:spcPct val="0"/>
              </a:spcAft>
              <a:buFontTx/>
              <a:buChar char="•"/>
            </a:pPr>
            <a:endParaRPr lang="en-US" altLang="en-US" sz="1350" dirty="0">
              <a:solidFill>
                <a:srgbClr val="040404"/>
              </a:solidFill>
              <a:cs typeface="Times New Roman" pitchFamily="18" charset="0"/>
            </a:endParaRPr>
          </a:p>
          <a:p>
            <a:pPr defTabSz="685800" fontAlgn="base">
              <a:spcAft>
                <a:spcPct val="0"/>
              </a:spcAft>
              <a:buFontTx/>
              <a:buChar char="•"/>
            </a:pPr>
            <a:endParaRPr lang="en-US" altLang="en-US" sz="1350" dirty="0">
              <a:solidFill>
                <a:srgbClr val="040404"/>
              </a:solidFill>
              <a:cs typeface="Times New Roman" pitchFamily="18" charset="0"/>
            </a:endParaRPr>
          </a:p>
          <a:p>
            <a:pPr defTabSz="685800" fontAlgn="base">
              <a:spcAft>
                <a:spcPct val="0"/>
              </a:spcAft>
            </a:pPr>
            <a:endParaRPr lang="en-US" altLang="en-US" sz="1350" dirty="0">
              <a:solidFill>
                <a:srgbClr val="040404"/>
              </a:solidFill>
              <a:cs typeface="Times New Roman" pitchFamily="18" charset="0"/>
            </a:endParaRPr>
          </a:p>
          <a:p>
            <a:pPr defTabSz="685800" fontAlgn="base">
              <a:spcAft>
                <a:spcPct val="0"/>
              </a:spcAft>
              <a:buFontTx/>
              <a:buChar char="•"/>
            </a:pPr>
            <a:endParaRPr lang="en-US" altLang="en-US" sz="1350" dirty="0">
              <a:cs typeface="Times New Roman" pitchFamily="18" charset="0"/>
            </a:endParaRPr>
          </a:p>
          <a:p>
            <a:pPr defTabSz="685800" fontAlgn="base">
              <a:spcAft>
                <a:spcPct val="0"/>
              </a:spcAft>
              <a:buFontTx/>
              <a:buChar char="•"/>
            </a:pPr>
            <a:endParaRPr lang="en-US" altLang="en-US" sz="1350" dirty="0">
              <a:cs typeface="Times New Roman" pitchFamily="18" charset="0"/>
            </a:endParaRPr>
          </a:p>
        </p:txBody>
      </p:sp>
      <p:grpSp>
        <p:nvGrpSpPr>
          <p:cNvPr id="31" name="Group 30">
            <a:extLst>
              <a:ext uri="{FF2B5EF4-FFF2-40B4-BE49-F238E27FC236}">
                <a16:creationId xmlns:a16="http://schemas.microsoft.com/office/drawing/2014/main" id="{694C48E3-FFCC-EE43-B011-B104F692358F}"/>
              </a:ext>
            </a:extLst>
          </p:cNvPr>
          <p:cNvGrpSpPr/>
          <p:nvPr/>
        </p:nvGrpSpPr>
        <p:grpSpPr>
          <a:xfrm>
            <a:off x="0" y="1896335"/>
            <a:ext cx="7369468" cy="3261883"/>
            <a:chOff x="-91509" y="1908487"/>
            <a:chExt cx="7369468" cy="3261883"/>
          </a:xfrm>
          <a:solidFill>
            <a:schemeClr val="tx2">
              <a:lumMod val="20000"/>
              <a:lumOff val="80000"/>
            </a:schemeClr>
          </a:solidFill>
        </p:grpSpPr>
        <p:sp>
          <p:nvSpPr>
            <p:cNvPr id="24" name="Rectangle 23">
              <a:extLst>
                <a:ext uri="{FF2B5EF4-FFF2-40B4-BE49-F238E27FC236}">
                  <a16:creationId xmlns:a16="http://schemas.microsoft.com/office/drawing/2014/main" id="{F36447E5-ECA4-4D41-AED0-76EAA60C5DEF}"/>
                </a:ext>
              </a:extLst>
            </p:cNvPr>
            <p:cNvSpPr/>
            <p:nvPr/>
          </p:nvSpPr>
          <p:spPr>
            <a:xfrm>
              <a:off x="-91509" y="1910936"/>
              <a:ext cx="1771409" cy="3259434"/>
            </a:xfrm>
            <a:prstGeom prst="rect">
              <a:avLst/>
            </a:prstGeom>
            <a:grpFill/>
            <a:ln>
              <a:solidFill>
                <a:srgbClr val="003E7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endParaRPr lang="en-GB" sz="1350" dirty="0">
                <a:solidFill>
                  <a:prstClr val="white"/>
                </a:solidFill>
                <a:latin typeface="Rockwell" panose="02060603020205020403" pitchFamily="18" charset="77"/>
              </a:endParaRPr>
            </a:p>
          </p:txBody>
        </p:sp>
        <p:sp>
          <p:nvSpPr>
            <p:cNvPr id="28" name="Rectangle 27">
              <a:extLst>
                <a:ext uri="{FF2B5EF4-FFF2-40B4-BE49-F238E27FC236}">
                  <a16:creationId xmlns:a16="http://schemas.microsoft.com/office/drawing/2014/main" id="{E17C01AC-2B18-4F9D-8305-521A8BF41A64}"/>
                </a:ext>
              </a:extLst>
            </p:cNvPr>
            <p:cNvSpPr/>
            <p:nvPr/>
          </p:nvSpPr>
          <p:spPr>
            <a:xfrm>
              <a:off x="5140334" y="1908487"/>
              <a:ext cx="2137625" cy="3261516"/>
            </a:xfrm>
            <a:prstGeom prst="rect">
              <a:avLst/>
            </a:prstGeom>
            <a:grpFill/>
            <a:ln>
              <a:solidFill>
                <a:srgbClr val="003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1400" dirty="0">
                  <a:solidFill>
                    <a:srgbClr val="003E74"/>
                  </a:solidFill>
                  <a:latin typeface="Rockwell" panose="02060603020205020403" pitchFamily="18" charset="77"/>
                </a:rPr>
                <a:t>. </a:t>
              </a:r>
            </a:p>
          </p:txBody>
        </p:sp>
        <p:sp>
          <p:nvSpPr>
            <p:cNvPr id="4" name="Rectangle 3">
              <a:extLst>
                <a:ext uri="{FF2B5EF4-FFF2-40B4-BE49-F238E27FC236}">
                  <a16:creationId xmlns:a16="http://schemas.microsoft.com/office/drawing/2014/main" id="{39298FAD-F88A-6E4C-875E-92B285EE2F08}"/>
                </a:ext>
              </a:extLst>
            </p:cNvPr>
            <p:cNvSpPr/>
            <p:nvPr/>
          </p:nvSpPr>
          <p:spPr>
            <a:xfrm>
              <a:off x="-43337" y="1922897"/>
              <a:ext cx="1704140" cy="1477328"/>
            </a:xfrm>
            <a:prstGeom prst="rect">
              <a:avLst/>
            </a:prstGeom>
            <a:grpFill/>
          </p:spPr>
          <p:txBody>
            <a:bodyPr wrap="square">
              <a:spAutoFit/>
            </a:bodyPr>
            <a:lstStyle/>
            <a:p>
              <a:pPr algn="ctr" defTabSz="685800"/>
              <a:r>
                <a:rPr lang="en-GB" sz="1500" dirty="0">
                  <a:solidFill>
                    <a:srgbClr val="002060"/>
                  </a:solidFill>
                  <a:latin typeface="Rockwell" panose="02060603020205020403" pitchFamily="18" charset="77"/>
                </a:rPr>
                <a:t>Babies born in the </a:t>
              </a:r>
              <a:r>
                <a:rPr lang="en-GB" sz="1500" b="1" dirty="0">
                  <a:solidFill>
                    <a:srgbClr val="002060"/>
                  </a:solidFill>
                  <a:latin typeface="Rockwell" panose="02060603020205020403" pitchFamily="18" charset="77"/>
                </a:rPr>
                <a:t>most deprived areas of England </a:t>
              </a:r>
              <a:r>
                <a:rPr lang="en-GB" sz="1500" dirty="0">
                  <a:solidFill>
                    <a:srgbClr val="002060"/>
                  </a:solidFill>
                  <a:latin typeface="Rockwell" panose="02060603020205020403" pitchFamily="18" charset="77"/>
                </a:rPr>
                <a:t>are less likely to be vaccinated.</a:t>
              </a:r>
            </a:p>
          </p:txBody>
        </p:sp>
        <p:pic>
          <p:nvPicPr>
            <p:cNvPr id="7" name="Graphic 6" descr="Linear Graph with solid fill">
              <a:extLst>
                <a:ext uri="{FF2B5EF4-FFF2-40B4-BE49-F238E27FC236}">
                  <a16:creationId xmlns:a16="http://schemas.microsoft.com/office/drawing/2014/main" id="{762884B7-0688-0145-97BF-1BB010C49F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534" y="3895010"/>
              <a:ext cx="914400" cy="914400"/>
            </a:xfrm>
            <a:prstGeom prst="rect">
              <a:avLst/>
            </a:prstGeom>
          </p:spPr>
        </p:pic>
        <p:sp>
          <p:nvSpPr>
            <p:cNvPr id="12" name="Rectangle 11">
              <a:extLst>
                <a:ext uri="{FF2B5EF4-FFF2-40B4-BE49-F238E27FC236}">
                  <a16:creationId xmlns:a16="http://schemas.microsoft.com/office/drawing/2014/main" id="{750B4470-4362-804D-9782-3C433563B770}"/>
                </a:ext>
              </a:extLst>
            </p:cNvPr>
            <p:cNvSpPr/>
            <p:nvPr/>
          </p:nvSpPr>
          <p:spPr>
            <a:xfrm>
              <a:off x="1699384" y="1965394"/>
              <a:ext cx="1671131" cy="1938992"/>
            </a:xfrm>
            <a:prstGeom prst="rect">
              <a:avLst/>
            </a:prstGeom>
            <a:grpFill/>
          </p:spPr>
          <p:txBody>
            <a:bodyPr wrap="square">
              <a:spAutoFit/>
            </a:bodyPr>
            <a:lstStyle/>
            <a:p>
              <a:pPr algn="ctr" defTabSz="685800"/>
              <a:r>
                <a:rPr lang="en-GB" sz="1500" b="1" dirty="0">
                  <a:solidFill>
                    <a:srgbClr val="002060"/>
                  </a:solidFill>
                  <a:latin typeface="Rockwell" panose="02060603020205020403" pitchFamily="18" charset="77"/>
                </a:rPr>
                <a:t>Targeted interventions </a:t>
              </a:r>
              <a:r>
                <a:rPr lang="en-GB" sz="1500" dirty="0">
                  <a:solidFill>
                    <a:srgbClr val="002060"/>
                  </a:solidFill>
                  <a:latin typeface="Rockwell" panose="02060603020205020403" pitchFamily="18" charset="77"/>
                </a:rPr>
                <a:t>to promote vaccination among </a:t>
              </a:r>
              <a:r>
                <a:rPr lang="en-GB" sz="1500" b="1" dirty="0">
                  <a:solidFill>
                    <a:srgbClr val="002060"/>
                  </a:solidFill>
                  <a:latin typeface="Rockwell" panose="02060603020205020403" pitchFamily="18" charset="77"/>
                </a:rPr>
                <a:t>lower-income families </a:t>
              </a:r>
              <a:r>
                <a:rPr lang="en-GB" sz="1500" dirty="0">
                  <a:solidFill>
                    <a:srgbClr val="002060"/>
                  </a:solidFill>
                  <a:latin typeface="Rockwell" panose="02060603020205020403" pitchFamily="18" charset="77"/>
                </a:rPr>
                <a:t> needed.</a:t>
              </a:r>
            </a:p>
          </p:txBody>
        </p:sp>
        <p:sp>
          <p:nvSpPr>
            <p:cNvPr id="19" name="Rectangle 18">
              <a:extLst>
                <a:ext uri="{FF2B5EF4-FFF2-40B4-BE49-F238E27FC236}">
                  <a16:creationId xmlns:a16="http://schemas.microsoft.com/office/drawing/2014/main" id="{47849E9F-6F7F-1641-9032-C9D95E4BD727}"/>
                </a:ext>
              </a:extLst>
            </p:cNvPr>
            <p:cNvSpPr/>
            <p:nvPr/>
          </p:nvSpPr>
          <p:spPr>
            <a:xfrm>
              <a:off x="5181272" y="1942634"/>
              <a:ext cx="1955683" cy="3093154"/>
            </a:xfrm>
            <a:prstGeom prst="rect">
              <a:avLst/>
            </a:prstGeom>
            <a:grpFill/>
          </p:spPr>
          <p:txBody>
            <a:bodyPr wrap="square">
              <a:spAutoFit/>
            </a:bodyPr>
            <a:lstStyle/>
            <a:p>
              <a:pPr algn="ctr" defTabSz="685800"/>
              <a:r>
                <a:rPr lang="en-GB" sz="1500" dirty="0">
                  <a:solidFill>
                    <a:srgbClr val="002060"/>
                  </a:solidFill>
                  <a:latin typeface="Rockwell" panose="02060603020205020403" pitchFamily="18" charset="77"/>
                </a:rPr>
                <a:t>Parents need </a:t>
              </a:r>
              <a:r>
                <a:rPr lang="en-GB" sz="1500" b="1" dirty="0">
                  <a:solidFill>
                    <a:srgbClr val="002060"/>
                  </a:solidFill>
                  <a:latin typeface="Rockwell" panose="02060603020205020403" pitchFamily="18" charset="77"/>
                </a:rPr>
                <a:t>consistent reminders &amp; easier access to book &amp; attend vaccine appointments, plus easier access to trusted healthcare professionals to answer vaccine questions.</a:t>
              </a:r>
              <a:endParaRPr lang="en-GB" sz="1500" dirty="0">
                <a:solidFill>
                  <a:prstClr val="black"/>
                </a:solidFill>
                <a:latin typeface="Rockwell" panose="02060603020205020403" pitchFamily="18" charset="77"/>
              </a:endParaRPr>
            </a:p>
          </p:txBody>
        </p:sp>
        <p:pic>
          <p:nvPicPr>
            <p:cNvPr id="18" name="Graphic 17" descr="Target Audience with solid fill">
              <a:extLst>
                <a:ext uri="{FF2B5EF4-FFF2-40B4-BE49-F238E27FC236}">
                  <a16:creationId xmlns:a16="http://schemas.microsoft.com/office/drawing/2014/main" id="{1BB8F948-D716-7643-8600-E34CB4F6EB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25439" y="4088949"/>
              <a:ext cx="914400" cy="914401"/>
            </a:xfrm>
            <a:prstGeom prst="rect">
              <a:avLst/>
            </a:prstGeom>
          </p:spPr>
        </p:pic>
      </p:grpSp>
      <p:sp>
        <p:nvSpPr>
          <p:cNvPr id="20" name="Rectangle 19">
            <a:extLst>
              <a:ext uri="{FF2B5EF4-FFF2-40B4-BE49-F238E27FC236}">
                <a16:creationId xmlns:a16="http://schemas.microsoft.com/office/drawing/2014/main" id="{4B4314B8-4E99-4D4C-170E-A27230A78407}"/>
              </a:ext>
            </a:extLst>
          </p:cNvPr>
          <p:cNvSpPr/>
          <p:nvPr/>
        </p:nvSpPr>
        <p:spPr>
          <a:xfrm>
            <a:off x="3477265" y="1895816"/>
            <a:ext cx="1757759" cy="3259433"/>
          </a:xfrm>
          <a:prstGeom prst="rect">
            <a:avLst/>
          </a:prstGeom>
          <a:solidFill>
            <a:schemeClr val="tx2">
              <a:lumMod val="20000"/>
              <a:lumOff val="80000"/>
            </a:schemeClr>
          </a:solidFill>
          <a:ln>
            <a:solidFill>
              <a:srgbClr val="003E7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endParaRPr lang="en-GB" sz="1598" b="1" dirty="0">
              <a:solidFill>
                <a:prstClr val="black"/>
              </a:solidFill>
              <a:latin typeface="Rockwell" panose="02060603020205020403" pitchFamily="18" charset="77"/>
            </a:endParaRPr>
          </a:p>
          <a:p>
            <a:pPr algn="ctr" defTabSz="521208">
              <a:spcAft>
                <a:spcPts val="450"/>
              </a:spcAft>
            </a:pPr>
            <a:r>
              <a:rPr lang="en-US" sz="1500" dirty="0">
                <a:solidFill>
                  <a:srgbClr val="002060"/>
                </a:solidFill>
                <a:latin typeface="Rockwell" panose="02060603020205020403" pitchFamily="18" charset="77"/>
              </a:rPr>
              <a:t>Pregnancy and childhood vaccine uptake are related: </a:t>
            </a:r>
            <a:r>
              <a:rPr lang="en-GB" sz="1500" b="1" dirty="0">
                <a:solidFill>
                  <a:srgbClr val="002060"/>
                </a:solidFill>
                <a:latin typeface="Rockwell" panose="02060603020205020403" pitchFamily="18" charset="77"/>
              </a:rPr>
              <a:t>pregnancy offers an opportunity to promote BOTH pregnancy &amp; childhood vaccines. </a:t>
            </a:r>
            <a:endParaRPr lang="en-GB" sz="1500" dirty="0">
              <a:solidFill>
                <a:prstClr val="black"/>
              </a:solidFill>
              <a:latin typeface="Rockwell" panose="02060603020205020403" pitchFamily="18" charset="77"/>
            </a:endParaRPr>
          </a:p>
          <a:p>
            <a:pPr algn="ctr" defTabSz="685800"/>
            <a:endParaRPr lang="en-GB" sz="1598" dirty="0">
              <a:solidFill>
                <a:prstClr val="black"/>
              </a:solidFill>
              <a:latin typeface="Rockwell" panose="02060603020205020403" pitchFamily="18" charset="77"/>
            </a:endParaRPr>
          </a:p>
          <a:p>
            <a:pPr algn="ctr" defTabSz="685800"/>
            <a:endParaRPr lang="en-GB" sz="1598" dirty="0">
              <a:solidFill>
                <a:prstClr val="black"/>
              </a:solidFill>
              <a:latin typeface="Rockwell" panose="02060603020205020403" pitchFamily="18" charset="77"/>
            </a:endParaRPr>
          </a:p>
          <a:p>
            <a:pPr algn="ctr" defTabSz="685800"/>
            <a:endParaRPr lang="en-GB" sz="1598" dirty="0">
              <a:solidFill>
                <a:prstClr val="black"/>
              </a:solidFill>
              <a:latin typeface="Rockwell" panose="02060603020205020403" pitchFamily="18" charset="77"/>
            </a:endParaRPr>
          </a:p>
        </p:txBody>
      </p:sp>
      <p:pic>
        <p:nvPicPr>
          <p:cNvPr id="29" name="Picture 28">
            <a:extLst>
              <a:ext uri="{FF2B5EF4-FFF2-40B4-BE49-F238E27FC236}">
                <a16:creationId xmlns:a16="http://schemas.microsoft.com/office/drawing/2014/main" id="{6F09E87F-B42B-F989-6BBC-C3C55D714CF4}"/>
              </a:ext>
            </a:extLst>
          </p:cNvPr>
          <p:cNvPicPr>
            <a:picLocks noChangeAspect="1"/>
          </p:cNvPicPr>
          <p:nvPr/>
        </p:nvPicPr>
        <p:blipFill rotWithShape="1">
          <a:blip r:embed="rId7">
            <a:alphaModFix amt="20000"/>
            <a:extLst>
              <a:ext uri="{28A0092B-C50C-407E-A947-70E740481C1C}">
                <a14:useLocalDpi xmlns:a14="http://schemas.microsoft.com/office/drawing/2010/main"/>
              </a:ext>
            </a:extLst>
          </a:blip>
          <a:srcRect/>
          <a:stretch/>
        </p:blipFill>
        <p:spPr>
          <a:xfrm>
            <a:off x="2116026" y="-3401"/>
            <a:ext cx="2155351" cy="1899253"/>
          </a:xfrm>
          <a:prstGeom prst="rect">
            <a:avLst/>
          </a:prstGeom>
        </p:spPr>
      </p:pic>
      <p:pic>
        <p:nvPicPr>
          <p:cNvPr id="33" name="Picture 32">
            <a:extLst>
              <a:ext uri="{FF2B5EF4-FFF2-40B4-BE49-F238E27FC236}">
                <a16:creationId xmlns:a16="http://schemas.microsoft.com/office/drawing/2014/main" id="{2FF9463A-98CE-79BF-54D3-D2C609B9FB3C}"/>
              </a:ext>
            </a:extLst>
          </p:cNvPr>
          <p:cNvPicPr>
            <a:picLocks noChangeAspect="1"/>
          </p:cNvPicPr>
          <p:nvPr/>
        </p:nvPicPr>
        <p:blipFill rotWithShape="1">
          <a:blip r:embed="rId8">
            <a:alphaModFix amt="35000"/>
            <a:extLst>
              <a:ext uri="{28A0092B-C50C-407E-A947-70E740481C1C}">
                <a14:useLocalDpi xmlns:a14="http://schemas.microsoft.com/office/drawing/2010/main"/>
              </a:ext>
            </a:extLst>
          </a:blip>
          <a:srcRect/>
          <a:stretch/>
        </p:blipFill>
        <p:spPr>
          <a:xfrm>
            <a:off x="6419912" y="0"/>
            <a:ext cx="2724089" cy="1889490"/>
          </a:xfrm>
          <a:prstGeom prst="rect">
            <a:avLst/>
          </a:prstGeom>
        </p:spPr>
      </p:pic>
      <p:sp>
        <p:nvSpPr>
          <p:cNvPr id="2" name="Rectangle 1">
            <a:extLst>
              <a:ext uri="{FF2B5EF4-FFF2-40B4-BE49-F238E27FC236}">
                <a16:creationId xmlns:a16="http://schemas.microsoft.com/office/drawing/2014/main" id="{6148FC83-BDE4-7D9D-FDAD-C0CA63A00139}"/>
              </a:ext>
            </a:extLst>
          </p:cNvPr>
          <p:cNvSpPr/>
          <p:nvPr/>
        </p:nvSpPr>
        <p:spPr>
          <a:xfrm>
            <a:off x="7332286" y="1895852"/>
            <a:ext cx="1809674" cy="3259433"/>
          </a:xfrm>
          <a:prstGeom prst="rect">
            <a:avLst/>
          </a:prstGeom>
          <a:solidFill>
            <a:schemeClr val="tx2">
              <a:lumMod val="20000"/>
              <a:lumOff val="80000"/>
            </a:schemeClr>
          </a:solidFill>
          <a:ln>
            <a:solidFill>
              <a:srgbClr val="003E7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endParaRPr lang="en-GB" sz="1598" b="1" dirty="0">
              <a:solidFill>
                <a:prstClr val="black"/>
              </a:solidFill>
              <a:latin typeface="Rockwell" panose="02060603020205020403" pitchFamily="18" charset="77"/>
            </a:endParaRPr>
          </a:p>
          <a:p>
            <a:pPr algn="ctr" defTabSz="685800"/>
            <a:endParaRPr lang="en-GB" sz="1598" dirty="0">
              <a:solidFill>
                <a:prstClr val="black"/>
              </a:solidFill>
              <a:latin typeface="Rockwell" panose="02060603020205020403" pitchFamily="18" charset="77"/>
            </a:endParaRPr>
          </a:p>
          <a:p>
            <a:pPr algn="ctr" defTabSz="685800"/>
            <a:endParaRPr lang="en-GB" sz="1598" dirty="0">
              <a:solidFill>
                <a:prstClr val="black"/>
              </a:solidFill>
              <a:latin typeface="Rockwell" panose="02060603020205020403" pitchFamily="18" charset="77"/>
            </a:endParaRPr>
          </a:p>
          <a:p>
            <a:pPr algn="ctr" defTabSz="685800"/>
            <a:endParaRPr lang="en-GB" sz="1598" dirty="0">
              <a:solidFill>
                <a:prstClr val="black"/>
              </a:solidFill>
              <a:latin typeface="Rockwell" panose="02060603020205020403" pitchFamily="18" charset="77"/>
            </a:endParaRPr>
          </a:p>
          <a:p>
            <a:pPr algn="ctr" defTabSz="685800"/>
            <a:endParaRPr lang="en-GB" sz="1598" dirty="0">
              <a:solidFill>
                <a:prstClr val="black"/>
              </a:solidFill>
              <a:latin typeface="Rockwell" panose="02060603020205020403" pitchFamily="18" charset="77"/>
            </a:endParaRPr>
          </a:p>
          <a:p>
            <a:pPr algn="ctr" defTabSz="685800"/>
            <a:endParaRPr lang="en-GB" sz="1598" dirty="0">
              <a:solidFill>
                <a:prstClr val="black"/>
              </a:solidFill>
              <a:latin typeface="Rockwell" panose="02060603020205020403" pitchFamily="18" charset="77"/>
            </a:endParaRPr>
          </a:p>
        </p:txBody>
      </p:sp>
      <p:pic>
        <p:nvPicPr>
          <p:cNvPr id="6" name="Picture 5">
            <a:extLst>
              <a:ext uri="{FF2B5EF4-FFF2-40B4-BE49-F238E27FC236}">
                <a16:creationId xmlns:a16="http://schemas.microsoft.com/office/drawing/2014/main" id="{945E224A-E72F-C572-0232-286C18D837E5}"/>
              </a:ext>
            </a:extLst>
          </p:cNvPr>
          <p:cNvPicPr>
            <a:picLocks noChangeAspect="1"/>
          </p:cNvPicPr>
          <p:nvPr/>
        </p:nvPicPr>
        <p:blipFill rotWithShape="1">
          <a:blip r:embed="rId9">
            <a:alphaModFix amt="20000"/>
          </a:blip>
          <a:srcRect l="32101" r="13736"/>
          <a:stretch/>
        </p:blipFill>
        <p:spPr>
          <a:xfrm>
            <a:off x="1" y="-25509"/>
            <a:ext cx="2117654" cy="1925785"/>
          </a:xfrm>
          <a:prstGeom prst="rect">
            <a:avLst/>
          </a:prstGeom>
          <a:noFill/>
        </p:spPr>
      </p:pic>
      <p:pic>
        <p:nvPicPr>
          <p:cNvPr id="11" name="Picture 10">
            <a:extLst>
              <a:ext uri="{FF2B5EF4-FFF2-40B4-BE49-F238E27FC236}">
                <a16:creationId xmlns:a16="http://schemas.microsoft.com/office/drawing/2014/main" id="{9CBB1426-C399-0FBA-A3E8-0660F9936DE2}"/>
              </a:ext>
            </a:extLst>
          </p:cNvPr>
          <p:cNvPicPr>
            <a:picLocks noChangeAspect="1"/>
          </p:cNvPicPr>
          <p:nvPr/>
        </p:nvPicPr>
        <p:blipFill rotWithShape="1">
          <a:blip r:embed="rId9">
            <a:alphaModFix amt="20000"/>
          </a:blip>
          <a:srcRect l="32101" r="13736"/>
          <a:stretch/>
        </p:blipFill>
        <p:spPr>
          <a:xfrm>
            <a:off x="4262405" y="1895"/>
            <a:ext cx="2155351" cy="1893957"/>
          </a:xfrm>
          <a:prstGeom prst="rect">
            <a:avLst/>
          </a:prstGeom>
          <a:noFill/>
        </p:spPr>
      </p:pic>
      <p:grpSp>
        <p:nvGrpSpPr>
          <p:cNvPr id="45" name="Group 44">
            <a:extLst>
              <a:ext uri="{FF2B5EF4-FFF2-40B4-BE49-F238E27FC236}">
                <a16:creationId xmlns:a16="http://schemas.microsoft.com/office/drawing/2014/main" id="{BC79B268-FC79-4C81-38BD-EF6C68F9E9A3}"/>
              </a:ext>
            </a:extLst>
          </p:cNvPr>
          <p:cNvGrpSpPr/>
          <p:nvPr/>
        </p:nvGrpSpPr>
        <p:grpSpPr>
          <a:xfrm>
            <a:off x="3443811" y="4516880"/>
            <a:ext cx="1720501" cy="638369"/>
            <a:chOff x="2385810" y="6029983"/>
            <a:chExt cx="2294001" cy="851159"/>
          </a:xfrm>
        </p:grpSpPr>
        <p:pic>
          <p:nvPicPr>
            <p:cNvPr id="41" name="Graphic 40" descr="Pregnant lady with solid fill">
              <a:extLst>
                <a:ext uri="{FF2B5EF4-FFF2-40B4-BE49-F238E27FC236}">
                  <a16:creationId xmlns:a16="http://schemas.microsoft.com/office/drawing/2014/main" id="{A8099491-7300-BA7A-FC11-C74737D2DF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85810" y="6029983"/>
              <a:ext cx="851159" cy="851159"/>
            </a:xfrm>
            <a:prstGeom prst="rect">
              <a:avLst/>
            </a:prstGeom>
          </p:spPr>
        </p:pic>
        <p:sp>
          <p:nvSpPr>
            <p:cNvPr id="42" name="Left-right Arrow 41">
              <a:extLst>
                <a:ext uri="{FF2B5EF4-FFF2-40B4-BE49-F238E27FC236}">
                  <a16:creationId xmlns:a16="http://schemas.microsoft.com/office/drawing/2014/main" id="{DDB50213-CE3C-CC02-2703-92B032194737}"/>
                </a:ext>
              </a:extLst>
            </p:cNvPr>
            <p:cNvSpPr/>
            <p:nvPr/>
          </p:nvSpPr>
          <p:spPr>
            <a:xfrm>
              <a:off x="3104750" y="6272371"/>
              <a:ext cx="935572" cy="372822"/>
            </a:xfrm>
            <a:prstGeom prst="lef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pic>
          <p:nvPicPr>
            <p:cNvPr id="44" name="Graphic 43" descr="Baby crawling with solid fill">
              <a:extLst>
                <a:ext uri="{FF2B5EF4-FFF2-40B4-BE49-F238E27FC236}">
                  <a16:creationId xmlns:a16="http://schemas.microsoft.com/office/drawing/2014/main" id="{BF1CCC3F-5B05-6C13-2CB5-295AFF99AF0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40322" y="6101627"/>
              <a:ext cx="639489" cy="639489"/>
            </a:xfrm>
            <a:prstGeom prst="rect">
              <a:avLst/>
            </a:prstGeom>
          </p:spPr>
        </p:pic>
      </p:grpSp>
      <p:pic>
        <p:nvPicPr>
          <p:cNvPr id="46" name="Graphic 45" descr="Daily calendar with solid fill">
            <a:extLst>
              <a:ext uri="{FF2B5EF4-FFF2-40B4-BE49-F238E27FC236}">
                <a16:creationId xmlns:a16="http://schemas.microsoft.com/office/drawing/2014/main" id="{6B285C0F-CD50-3055-7A1A-DE75B00B169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557097" y="4443893"/>
            <a:ext cx="685800" cy="685800"/>
          </a:xfrm>
          <a:prstGeom prst="rect">
            <a:avLst/>
          </a:prstGeom>
        </p:spPr>
      </p:pic>
      <p:pic>
        <p:nvPicPr>
          <p:cNvPr id="47" name="Graphic 46" descr="Telephone with solid fill">
            <a:extLst>
              <a:ext uri="{FF2B5EF4-FFF2-40B4-BE49-F238E27FC236}">
                <a16:creationId xmlns:a16="http://schemas.microsoft.com/office/drawing/2014/main" id="{B9902D2C-D5ED-64F6-E6FD-3E109E49E91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95801" y="4443893"/>
            <a:ext cx="685800" cy="685800"/>
          </a:xfrm>
          <a:prstGeom prst="rect">
            <a:avLst/>
          </a:prstGeom>
        </p:spPr>
      </p:pic>
      <p:pic>
        <p:nvPicPr>
          <p:cNvPr id="48" name="Graphic 47" descr="Covid-19 with solid fill">
            <a:extLst>
              <a:ext uri="{FF2B5EF4-FFF2-40B4-BE49-F238E27FC236}">
                <a16:creationId xmlns:a16="http://schemas.microsoft.com/office/drawing/2014/main" id="{B075A215-FCEB-99D1-C722-C515A36154D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813547" y="4364429"/>
            <a:ext cx="685800" cy="685800"/>
          </a:xfrm>
          <a:prstGeom prst="rect">
            <a:avLst/>
          </a:prstGeom>
        </p:spPr>
      </p:pic>
      <p:sp>
        <p:nvSpPr>
          <p:cNvPr id="50" name="TextBox 49">
            <a:extLst>
              <a:ext uri="{FF2B5EF4-FFF2-40B4-BE49-F238E27FC236}">
                <a16:creationId xmlns:a16="http://schemas.microsoft.com/office/drawing/2014/main" id="{46542D27-4768-F0FA-FC3E-42AA922D265E}"/>
              </a:ext>
            </a:extLst>
          </p:cNvPr>
          <p:cNvSpPr txBox="1"/>
          <p:nvPr/>
        </p:nvSpPr>
        <p:spPr>
          <a:xfrm>
            <a:off x="7546396" y="2085264"/>
            <a:ext cx="1381453" cy="2169825"/>
          </a:xfrm>
          <a:prstGeom prst="rect">
            <a:avLst/>
          </a:prstGeom>
          <a:noFill/>
        </p:spPr>
        <p:txBody>
          <a:bodyPr wrap="square">
            <a:spAutoFit/>
          </a:bodyPr>
          <a:lstStyle/>
          <a:p>
            <a:pPr algn="ctr" defTabSz="685800" fontAlgn="t"/>
            <a:r>
              <a:rPr lang="en-GB" sz="1500" dirty="0">
                <a:solidFill>
                  <a:srgbClr val="002060"/>
                </a:solidFill>
                <a:latin typeface="Rockwell" panose="02060603020205020403" pitchFamily="18" charset="77"/>
                <a:ea typeface="Times New Roman" panose="02020603050405020304" pitchFamily="18" charset="0"/>
              </a:rPr>
              <a:t>The </a:t>
            </a:r>
            <a:r>
              <a:rPr lang="en-GB" sz="1500" b="1" dirty="0">
                <a:solidFill>
                  <a:srgbClr val="002060"/>
                </a:solidFill>
                <a:latin typeface="Rockwell" panose="02060603020205020403" pitchFamily="18" charset="77"/>
                <a:ea typeface="Times New Roman" panose="02020603050405020304" pitchFamily="18" charset="0"/>
              </a:rPr>
              <a:t>Covid-19 pandemic </a:t>
            </a:r>
            <a:r>
              <a:rPr lang="en-GB" sz="1500" dirty="0">
                <a:solidFill>
                  <a:srgbClr val="002060"/>
                </a:solidFill>
                <a:latin typeface="Rockwell" panose="02060603020205020403" pitchFamily="18" charset="77"/>
                <a:ea typeface="Times New Roman" panose="02020603050405020304" pitchFamily="18" charset="0"/>
              </a:rPr>
              <a:t>has meant some </a:t>
            </a:r>
          </a:p>
          <a:p>
            <a:pPr algn="ctr" defTabSz="685800" fontAlgn="t"/>
            <a:r>
              <a:rPr lang="en-GB" sz="1500" b="1" dirty="0">
                <a:solidFill>
                  <a:srgbClr val="002060"/>
                </a:solidFill>
                <a:latin typeface="Rockwell" panose="02060603020205020403" pitchFamily="18" charset="77"/>
                <a:ea typeface="Times New Roman" panose="02020603050405020304" pitchFamily="18" charset="0"/>
              </a:rPr>
              <a:t>parents have more questions about vaccines.</a:t>
            </a:r>
            <a:endParaRPr lang="en-US" sz="1500" dirty="0">
              <a:solidFill>
                <a:prstClr val="black"/>
              </a:solidFill>
              <a:latin typeface="Calibri" panose="020F0502020204030204"/>
            </a:endParaRPr>
          </a:p>
        </p:txBody>
      </p:sp>
    </p:spTree>
    <p:extLst>
      <p:ext uri="{BB962C8B-B14F-4D97-AF65-F5344CB8AC3E}">
        <p14:creationId xmlns:p14="http://schemas.microsoft.com/office/powerpoint/2010/main" val="1456424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CF09BE-194A-4384-51B8-A3076BE0DED8}"/>
              </a:ext>
            </a:extLst>
          </p:cNvPr>
          <p:cNvSpPr txBox="1"/>
          <p:nvPr/>
        </p:nvSpPr>
        <p:spPr>
          <a:xfrm>
            <a:off x="0" y="1"/>
            <a:ext cx="9144000" cy="4697440"/>
          </a:xfrm>
          <a:prstGeom prst="rect">
            <a:avLst/>
          </a:prstGeom>
          <a:noFill/>
        </p:spPr>
        <p:txBody>
          <a:bodyPr wrap="square" rtlCol="0">
            <a:spAutoFit/>
          </a:bodyPr>
          <a:lstStyle/>
          <a:p>
            <a:pPr defTabSz="685800"/>
            <a:r>
              <a:rPr lang="en-US" sz="1500" b="1" u="sng" dirty="0">
                <a:solidFill>
                  <a:srgbClr val="002060"/>
                </a:solidFill>
                <a:latin typeface="Rockwell" panose="02060603020205020403" pitchFamily="18" charset="77"/>
              </a:rPr>
              <a:t>Thank you and any questions?</a:t>
            </a:r>
          </a:p>
          <a:p>
            <a:pPr defTabSz="685800"/>
            <a:endParaRPr lang="en-US" sz="1350" b="1" dirty="0">
              <a:solidFill>
                <a:srgbClr val="002060"/>
              </a:solidFill>
              <a:latin typeface="Rockwell" panose="02060603020205020403" pitchFamily="18" charset="77"/>
            </a:endParaRPr>
          </a:p>
          <a:p>
            <a:pPr defTabSz="685800"/>
            <a:r>
              <a:rPr lang="en-US" sz="1200" b="1" dirty="0">
                <a:solidFill>
                  <a:srgbClr val="002060"/>
                </a:solidFill>
                <a:latin typeface="Rockwell" panose="02060603020205020403" pitchFamily="18" charset="77"/>
              </a:rPr>
              <a:t>Profile: </a:t>
            </a:r>
            <a:r>
              <a:rPr lang="en-US" sz="1200" dirty="0">
                <a:solidFill>
                  <a:srgbClr val="002060"/>
                </a:solidFill>
                <a:latin typeface="Rockwell" panose="02060603020205020403" pitchFamily="18" charset="77"/>
                <a:hlinkClick r:id="rId2">
                  <a:extLst>
                    <a:ext uri="{A12FA001-AC4F-418D-AE19-62706E023703}">
                      <ahyp:hlinkClr xmlns:ahyp="http://schemas.microsoft.com/office/drawing/2018/hyperlinkcolor" val="tx"/>
                    </a:ext>
                  </a:extLst>
                </a:hlinkClick>
              </a:rPr>
              <a:t>https://www.imperial.ac.uk/people/h.skirrow</a:t>
            </a:r>
            <a:endParaRPr lang="en-US" sz="1200" dirty="0">
              <a:solidFill>
                <a:srgbClr val="002060"/>
              </a:solidFill>
              <a:latin typeface="Rockwell" panose="02060603020205020403" pitchFamily="18" charset="77"/>
            </a:endParaRPr>
          </a:p>
          <a:p>
            <a:pPr defTabSz="685800"/>
            <a:r>
              <a:rPr lang="en-US" sz="1200" b="1" dirty="0">
                <a:solidFill>
                  <a:srgbClr val="002060"/>
                </a:solidFill>
                <a:latin typeface="Rockwell" panose="02060603020205020403" pitchFamily="18" charset="77"/>
              </a:rPr>
              <a:t>Email: </a:t>
            </a:r>
            <a:r>
              <a:rPr lang="en-US" sz="1200" dirty="0">
                <a:solidFill>
                  <a:srgbClr val="002060"/>
                </a:solidFill>
                <a:latin typeface="Rockwell" panose="02060603020205020403" pitchFamily="18" charset="77"/>
                <a:hlinkClick r:id="rId3">
                  <a:extLst>
                    <a:ext uri="{A12FA001-AC4F-418D-AE19-62706E023703}">
                      <ahyp:hlinkClr xmlns:ahyp="http://schemas.microsoft.com/office/drawing/2018/hyperlinkcolor" val="tx"/>
                    </a:ext>
                  </a:extLst>
                </a:hlinkClick>
              </a:rPr>
              <a:t>h.Skirrow@imperial.ac.uk</a:t>
            </a:r>
            <a:endParaRPr lang="en-US" sz="1200" dirty="0">
              <a:solidFill>
                <a:srgbClr val="002060"/>
              </a:solidFill>
              <a:latin typeface="Rockwell" panose="02060603020205020403" pitchFamily="18" charset="77"/>
            </a:endParaRPr>
          </a:p>
          <a:p>
            <a:pPr defTabSz="685800"/>
            <a:r>
              <a:rPr lang="en-US" sz="1200" b="1" dirty="0">
                <a:solidFill>
                  <a:srgbClr val="002060"/>
                </a:solidFill>
                <a:latin typeface="Rockwell" panose="02060603020205020403" pitchFamily="18" charset="77"/>
              </a:rPr>
              <a:t>Twitter: </a:t>
            </a:r>
            <a:r>
              <a:rPr lang="en-US" sz="1200" dirty="0">
                <a:solidFill>
                  <a:srgbClr val="002060"/>
                </a:solidFill>
                <a:latin typeface="Rockwell" panose="02060603020205020403" pitchFamily="18" charset="77"/>
              </a:rPr>
              <a:t>@</a:t>
            </a:r>
            <a:r>
              <a:rPr lang="en-US" sz="1200" dirty="0" err="1">
                <a:solidFill>
                  <a:srgbClr val="002060"/>
                </a:solidFill>
                <a:latin typeface="Rockwell" panose="02060603020205020403" pitchFamily="18" charset="77"/>
              </a:rPr>
              <a:t>HelenSkirrow</a:t>
            </a:r>
            <a:endParaRPr lang="en-US" sz="1200" dirty="0">
              <a:solidFill>
                <a:srgbClr val="002060"/>
              </a:solidFill>
              <a:latin typeface="Rockwell" panose="02060603020205020403" pitchFamily="18" charset="77"/>
            </a:endParaRPr>
          </a:p>
          <a:p>
            <a:pPr defTabSz="685800"/>
            <a:endParaRPr lang="en-US" sz="600" i="1" dirty="0">
              <a:solidFill>
                <a:srgbClr val="002060"/>
              </a:solidFill>
              <a:latin typeface="Rockwell" panose="02060603020205020403" pitchFamily="18" charset="77"/>
              <a:cs typeface="Calibri"/>
            </a:endParaRPr>
          </a:p>
          <a:p>
            <a:pPr defTabSz="685800"/>
            <a:r>
              <a:rPr lang="en-US" sz="825" dirty="0">
                <a:solidFill>
                  <a:srgbClr val="002060"/>
                </a:solidFill>
                <a:latin typeface="Rockwell" panose="02060603020205020403" pitchFamily="18" charset="77"/>
              </a:rPr>
              <a:t>NIHR fellowship award: </a:t>
            </a:r>
            <a:r>
              <a:rPr lang="en-US" sz="825" dirty="0">
                <a:solidFill>
                  <a:srgbClr val="002060"/>
                </a:solidFill>
                <a:latin typeface="Rockwell" panose="02060603020205020403" pitchFamily="18" charset="77"/>
                <a:hlinkClick r:id="rId4">
                  <a:extLst>
                    <a:ext uri="{A12FA001-AC4F-418D-AE19-62706E023703}">
                      <ahyp:hlinkClr xmlns:ahyp="http://schemas.microsoft.com/office/drawing/2018/hyperlinkcolor" val="tx"/>
                    </a:ext>
                  </a:extLst>
                </a:hlinkClick>
              </a:rPr>
              <a:t>https://fundingawards.nihr.ac.uk/award/NIHR300907</a:t>
            </a:r>
            <a:endParaRPr lang="en-US" sz="825" dirty="0">
              <a:solidFill>
                <a:srgbClr val="002060"/>
              </a:solidFill>
              <a:latin typeface="Rockwell" panose="02060603020205020403" pitchFamily="18" charset="77"/>
            </a:endParaRPr>
          </a:p>
          <a:p>
            <a:pPr defTabSz="685800"/>
            <a:endParaRPr lang="en-US" sz="600" b="1" i="1" dirty="0">
              <a:solidFill>
                <a:srgbClr val="002060"/>
              </a:solidFill>
              <a:latin typeface="Rockwell" panose="02060603020205020403" pitchFamily="18" charset="77"/>
              <a:ea typeface="Times New Roman" panose="02020603050405020304" pitchFamily="18" charset="0"/>
              <a:cs typeface="Calibri"/>
            </a:endParaRPr>
          </a:p>
          <a:p>
            <a:pPr defTabSz="685800"/>
            <a:r>
              <a:rPr lang="en-GB" sz="1050" b="1" dirty="0">
                <a:solidFill>
                  <a:srgbClr val="002060"/>
                </a:solidFill>
                <a:latin typeface="Rockwell" panose="02060603020205020403" pitchFamily="18" charset="77"/>
                <a:ea typeface="Calibri" panose="020F0502020204030204" pitchFamily="34" charset="0"/>
                <a:cs typeface="Calibri" panose="020F0502020204030204" pitchFamily="34" charset="0"/>
              </a:rPr>
              <a:t>Selected papers:</a:t>
            </a:r>
          </a:p>
          <a:p>
            <a:pPr defTabSz="685800"/>
            <a:endParaRPr lang="en-GB" sz="600" b="1" dirty="0">
              <a:solidFill>
                <a:srgbClr val="002060"/>
              </a:solidFill>
              <a:latin typeface="Rockwell" panose="02060603020205020403" pitchFamily="18" charset="77"/>
              <a:ea typeface="Calibri" panose="020F0502020204030204" pitchFamily="34" charset="0"/>
              <a:cs typeface="Calibri" panose="020F0502020204030204" pitchFamily="34" charset="0"/>
            </a:endParaRPr>
          </a:p>
          <a:p>
            <a:pPr marL="128588" indent="-128588" defTabSz="685800">
              <a:buFont typeface="Arial" panose="020B0604020202020204" pitchFamily="34" charset="0"/>
              <a:buChar char="•"/>
            </a:pPr>
            <a:r>
              <a:rPr lang="en-GB" sz="750" b="1" i="1" dirty="0">
                <a:solidFill>
                  <a:srgbClr val="002060"/>
                </a:solidFill>
                <a:latin typeface="Rockwell" panose="02060603020205020403" pitchFamily="18" charset="77"/>
                <a:ea typeface="Calibri" panose="020F0502020204030204" pitchFamily="34" charset="0"/>
                <a:cs typeface="Calibri" panose="020F0502020204030204" pitchFamily="34" charset="0"/>
              </a:rPr>
              <a:t>Skirrow H,</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Barnett S, Bell S,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Mounier</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-Jack S,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Kampmann</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B, Holder B 2022, Women's views and experiences of accessing pertussis vaccination in pregnancy and infant vaccinations during the COVID-19 pandemic: A multi-methods study in the UK, Vaccine, Vol: 40, Pages: 4942-4954, </a:t>
            </a:r>
            <a:r>
              <a:rPr lang="en-GB" sz="750" i="1" u="sng" dirty="0">
                <a:solidFill>
                  <a:srgbClr val="002060"/>
                </a:solidFill>
                <a:latin typeface="Rockwell" panose="02060603020205020403" pitchFamily="18" charset="77"/>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https://doi.org/10.1016/j.vaccine.2022.06.076</a:t>
            </a:r>
            <a:endParaRPr lang="en-GB" sz="750" i="1" u="sng" dirty="0">
              <a:solidFill>
                <a:srgbClr val="002060"/>
              </a:solidFill>
              <a:latin typeface="Rockwell" panose="02060603020205020403" pitchFamily="18" charset="77"/>
              <a:ea typeface="Calibri" panose="020F0502020204030204" pitchFamily="34" charset="0"/>
              <a:cs typeface="Calibri" panose="020F0502020204030204" pitchFamily="34" charset="0"/>
            </a:endParaRPr>
          </a:p>
          <a:p>
            <a:pPr marL="128588" indent="-128588" defTabSz="685800">
              <a:buFont typeface="Arial" panose="020B0604020202020204" pitchFamily="34" charset="0"/>
              <a:buChar char="•"/>
            </a:pPr>
            <a:r>
              <a:rPr lang="en-GB" sz="750" i="1" dirty="0">
                <a:solidFill>
                  <a:srgbClr val="002060"/>
                </a:solidFill>
                <a:latin typeface="Rockwell" panose="02060603020205020403" pitchFamily="18" charset="77"/>
                <a:cs typeface="Calibri"/>
              </a:rPr>
              <a:t>Woodcock T, </a:t>
            </a:r>
            <a:r>
              <a:rPr lang="en-GB" sz="750" i="1" dirty="0" err="1">
                <a:solidFill>
                  <a:srgbClr val="002060"/>
                </a:solidFill>
                <a:latin typeface="Rockwell" panose="02060603020205020403" pitchFamily="18" charset="77"/>
                <a:cs typeface="Calibri"/>
              </a:rPr>
              <a:t>Novov</a:t>
            </a:r>
            <a:r>
              <a:rPr lang="en-GB" sz="750" i="1" dirty="0">
                <a:solidFill>
                  <a:srgbClr val="002060"/>
                </a:solidFill>
                <a:latin typeface="Rockwell" panose="02060603020205020403" pitchFamily="18" charset="77"/>
                <a:cs typeface="Calibri"/>
              </a:rPr>
              <a:t> V, Skirrow H, Butler J, Lovett D, Adeleke Y, Blair M, Saxena S, Majeed A, Aylin P. Characteristics associated with influenza vaccination uptake in pregnancy: A retrospective cohort study. British Journal of General Practice. 2023 Feb 1;73(727):e148-55.</a:t>
            </a:r>
            <a:endParaRPr lang="en-GB" sz="750" i="1" u="sng" dirty="0">
              <a:solidFill>
                <a:srgbClr val="002060"/>
              </a:solidFill>
              <a:latin typeface="Rockwell" panose="02060603020205020403" pitchFamily="18" charset="77"/>
              <a:cs typeface="Calibri" panose="020F0502020204030204" pitchFamily="34" charset="0"/>
            </a:endParaRPr>
          </a:p>
          <a:p>
            <a:pPr marL="128588" indent="-128588" defTabSz="685800">
              <a:buFont typeface="Arial" panose="020B0604020202020204" pitchFamily="34" charset="0"/>
              <a:buChar char="•"/>
            </a:pP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Saxena S, </a:t>
            </a:r>
            <a:r>
              <a:rPr lang="en-GB" sz="750" b="1" i="1" dirty="0">
                <a:solidFill>
                  <a:srgbClr val="002060"/>
                </a:solidFill>
                <a:latin typeface="Rockwell" panose="02060603020205020403" pitchFamily="18" charset="77"/>
                <a:ea typeface="Calibri" panose="020F0502020204030204" pitchFamily="34" charset="0"/>
                <a:cs typeface="Calibri" panose="020F0502020204030204" pitchFamily="34" charset="0"/>
              </a:rPr>
              <a:t>Skirrow H,</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Wighton</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K, 2022, Vaccinating children aged under 5 years against covid-19, BMJ: British Medical Journal, Pages: o1863-o1863, </a:t>
            </a:r>
            <a:r>
              <a:rPr lang="en-GB" sz="750" i="1" u="sng" dirty="0">
                <a:solidFill>
                  <a:srgbClr val="002060"/>
                </a:solidFill>
                <a:latin typeface="Rockwell" panose="02060603020205020403" pitchFamily="18" charset="77"/>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https://doi.org/10.1136/bmj.o1863</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a:t>
            </a:r>
            <a:endParaRPr lang="en-GB" sz="750" i="1" dirty="0">
              <a:solidFill>
                <a:srgbClr val="002060"/>
              </a:solidFill>
              <a:latin typeface="Rockwell" panose="02060603020205020403" pitchFamily="18" charset="77"/>
              <a:ea typeface="Calibri" panose="020F0502020204030204" pitchFamily="34" charset="0"/>
              <a:cs typeface="Times New Roman" panose="02020603050405020304" pitchFamily="18" charset="0"/>
            </a:endParaRPr>
          </a:p>
          <a:p>
            <a:pPr marL="128588" indent="-128588" defTabSz="685800">
              <a:buFont typeface="Arial" panose="020B0604020202020204" pitchFamily="34" charset="0"/>
              <a:buChar char="•"/>
            </a:pP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Saxena S, </a:t>
            </a:r>
            <a:r>
              <a:rPr lang="en-GB" sz="750" b="1" i="1" dirty="0">
                <a:solidFill>
                  <a:srgbClr val="002060"/>
                </a:solidFill>
                <a:latin typeface="Rockwell" panose="02060603020205020403" pitchFamily="18" charset="77"/>
                <a:ea typeface="Calibri" panose="020F0502020204030204" pitchFamily="34" charset="0"/>
                <a:cs typeface="Calibri" panose="020F0502020204030204" pitchFamily="34" charset="0"/>
              </a:rPr>
              <a:t>Skirrow H,</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Maini A,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Hayhoe</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B, Pollok N, 2022, Consenting children aged under 18 for vaccination and treatment, BMJ: British Medical Journal, Vol: 377,  </a:t>
            </a:r>
            <a:r>
              <a:rPr lang="en-GB" sz="750" i="1" u="sng" dirty="0">
                <a:solidFill>
                  <a:srgbClr val="002060"/>
                </a:solidFill>
                <a:latin typeface="Rockwell" panose="02060603020205020403" pitchFamily="18" charset="77"/>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https://doi.org/10.1136/bmj-2021-068889</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a:t>
            </a:r>
            <a:endParaRPr lang="en-GB" sz="750" i="1" dirty="0">
              <a:solidFill>
                <a:srgbClr val="002060"/>
              </a:solidFill>
              <a:latin typeface="Rockwell" panose="02060603020205020403" pitchFamily="18" charset="77"/>
              <a:ea typeface="Calibri" panose="020F0502020204030204" pitchFamily="34" charset="0"/>
              <a:cs typeface="Times New Roman" panose="02020603050405020304" pitchFamily="18" charset="0"/>
            </a:endParaRPr>
          </a:p>
          <a:p>
            <a:pPr marL="128588" indent="-128588" defTabSz="685800">
              <a:buFont typeface="Arial" panose="020B0604020202020204" pitchFamily="34" charset="0"/>
              <a:buChar char="•"/>
            </a:pPr>
            <a:r>
              <a:rPr lang="en-GB" sz="750" b="1" i="1" dirty="0">
                <a:solidFill>
                  <a:srgbClr val="002060"/>
                </a:solidFill>
                <a:latin typeface="Rockwell" panose="02060603020205020403" pitchFamily="18" charset="77"/>
                <a:ea typeface="Calibri" panose="020F0502020204030204" pitchFamily="34" charset="0"/>
                <a:cs typeface="Calibri" panose="020F0502020204030204" pitchFamily="34" charset="0"/>
              </a:rPr>
              <a:t>Skirrow H,</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Barnett S, Bell S,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Riaposova</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L,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Mounier</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-Jack S,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Kampmann</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B, Holder B 2022, Women’s views on accepting COVID-19 vaccination during and after pregnancy, and for their babies: A multi-methods study in the UK., BMC Pregnancy and Childbirth, Vol: 22, Pages: 1-15,  </a:t>
            </a:r>
            <a:r>
              <a:rPr lang="en-GB" sz="750" i="1" u="sng" dirty="0">
                <a:solidFill>
                  <a:srgbClr val="002060"/>
                </a:solidFill>
                <a:latin typeface="Rockwell" panose="02060603020205020403" pitchFamily="18" charset="77"/>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https://doi.org/10.1186/s12884-021-04321-3</a:t>
            </a:r>
            <a:endParaRPr lang="en-GB" sz="750" i="1" u="sng" dirty="0">
              <a:solidFill>
                <a:srgbClr val="002060"/>
              </a:solidFill>
              <a:latin typeface="Rockwell" panose="02060603020205020403" pitchFamily="18" charset="77"/>
              <a:ea typeface="Calibri" panose="020F0502020204030204" pitchFamily="34" charset="0"/>
              <a:cs typeface="Calibri" panose="020F0502020204030204" pitchFamily="34" charset="0"/>
            </a:endParaRPr>
          </a:p>
          <a:p>
            <a:pPr marL="128588" indent="-128588" defTabSz="685800">
              <a:buFont typeface="Arial" panose="020B0604020202020204" pitchFamily="34" charset="0"/>
              <a:buChar char="•"/>
            </a:pP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Saso</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A</a:t>
            </a:r>
            <a:r>
              <a:rPr lang="en-GB" sz="750" b="1" i="1" dirty="0">
                <a:solidFill>
                  <a:srgbClr val="002060"/>
                </a:solidFill>
                <a:latin typeface="Rockwell" panose="02060603020205020403" pitchFamily="18" charset="77"/>
                <a:ea typeface="Calibri" panose="020F0502020204030204" pitchFamily="34" charset="0"/>
                <a:cs typeface="Calibri" panose="020F0502020204030204" pitchFamily="34" charset="0"/>
              </a:rPr>
              <a:t>, Skirrow H,</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Kampmann</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B, 2021, Prioritising immunisation across the life course, The Lancet, Vol: 398, Pages: 2145-2145,https://</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doi.org</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/10.1016/S0140-6736(21)02331-X</a:t>
            </a:r>
            <a:endParaRPr lang="en-GB" sz="750" i="1" dirty="0">
              <a:solidFill>
                <a:srgbClr val="002060"/>
              </a:solidFill>
              <a:latin typeface="Rockwell" panose="02060603020205020403" pitchFamily="18" charset="77"/>
              <a:ea typeface="Calibri" panose="020F0502020204030204" pitchFamily="34" charset="0"/>
              <a:cs typeface="Times New Roman" panose="02020603050405020304" pitchFamily="18" charset="0"/>
            </a:endParaRPr>
          </a:p>
          <a:p>
            <a:pPr marL="128588" indent="-128588" defTabSz="685800">
              <a:buFont typeface="Arial" panose="020B0604020202020204" pitchFamily="34" charset="0"/>
              <a:buChar char="•"/>
            </a:pP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Saxena S, </a:t>
            </a:r>
            <a:r>
              <a:rPr lang="en-GB" sz="750" b="1" i="1" dirty="0">
                <a:solidFill>
                  <a:srgbClr val="002060"/>
                </a:solidFill>
                <a:latin typeface="Rockwell" panose="02060603020205020403" pitchFamily="18" charset="77"/>
                <a:ea typeface="Calibri" panose="020F0502020204030204" pitchFamily="34" charset="0"/>
                <a:cs typeface="Calibri" panose="020F0502020204030204" pitchFamily="34" charset="0"/>
              </a:rPr>
              <a:t>Skirrow H,</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Bedford H,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Wighton</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K 2021, Covid-19 vaccines for teenagers: conversations and consent, BMJ, Vol: 374, Pages: 1-2,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doi.org</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/10.1136/bmj.n2312</a:t>
            </a:r>
            <a:endParaRPr lang="en-GB" sz="750" i="1" dirty="0">
              <a:solidFill>
                <a:srgbClr val="002060"/>
              </a:solidFill>
              <a:latin typeface="Rockwell" panose="02060603020205020403" pitchFamily="18" charset="77"/>
              <a:ea typeface="Calibri" panose="020F0502020204030204" pitchFamily="34" charset="0"/>
              <a:cs typeface="Times New Roman" panose="02020603050405020304" pitchFamily="18" charset="0"/>
            </a:endParaRPr>
          </a:p>
          <a:p>
            <a:pPr marL="128588" indent="-128588" defTabSz="685800">
              <a:buFont typeface="Arial" panose="020B0604020202020204" pitchFamily="34" charset="0"/>
              <a:buChar char="•"/>
            </a:pPr>
            <a:r>
              <a:rPr lang="en-GB" sz="750" b="1" i="1" dirty="0">
                <a:solidFill>
                  <a:srgbClr val="002060"/>
                </a:solidFill>
                <a:latin typeface="Rockwell" panose="02060603020205020403" pitchFamily="18" charset="77"/>
                <a:ea typeface="Calibri" panose="020F0502020204030204" pitchFamily="34" charset="0"/>
                <a:cs typeface="Calibri" panose="020F0502020204030204" pitchFamily="34" charset="0"/>
              </a:rPr>
              <a:t>Skirrow H</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Flynn C, Heller A, Heffernan C,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Mounier</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-Jack S,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Chantler</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T</a:t>
            </a:r>
            <a:r>
              <a:rPr lang="en-GB" sz="750" i="1" u="sng" dirty="0">
                <a:solidFill>
                  <a:srgbClr val="002060"/>
                </a:solidFill>
                <a:latin typeface="Rockwell" panose="02060603020205020403" pitchFamily="18" charset="77"/>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et al.</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2021, Delivering routine immunisations in London during the Covid-19 pandemic: lessons for future vaccine delivery, BJGP Open, Vol: 5, Pages: 1-13,  </a:t>
            </a:r>
            <a:r>
              <a:rPr lang="en-GB" sz="750" i="1" u="sng" dirty="0">
                <a:solidFill>
                  <a:srgbClr val="002060"/>
                </a:solidFill>
                <a:latin typeface="Rockwell" panose="02060603020205020403" pitchFamily="18" charset="77"/>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https://doi.org/10.3399/BJGPO.2021.0021</a:t>
            </a:r>
            <a:endParaRPr lang="en-GB" sz="750" i="1" u="sng" dirty="0">
              <a:solidFill>
                <a:srgbClr val="002060"/>
              </a:solidFill>
              <a:latin typeface="Rockwell" panose="02060603020205020403" pitchFamily="18" charset="77"/>
              <a:ea typeface="Calibri" panose="020F0502020204030204" pitchFamily="34" charset="0"/>
              <a:cs typeface="Times New Roman" panose="02020603050405020304" pitchFamily="18" charset="0"/>
            </a:endParaRPr>
          </a:p>
          <a:p>
            <a:pPr marL="128588" indent="-128588" defTabSz="685800">
              <a:buFont typeface="Arial" panose="020B0604020202020204" pitchFamily="34" charset="0"/>
              <a:buChar char="•"/>
            </a:pP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Saxena S, </a:t>
            </a:r>
            <a:r>
              <a:rPr lang="en-GB" sz="750" b="1" i="1" dirty="0">
                <a:solidFill>
                  <a:srgbClr val="002060"/>
                </a:solidFill>
                <a:latin typeface="Rockwell" panose="02060603020205020403" pitchFamily="18" charset="77"/>
                <a:ea typeface="Calibri" panose="020F0502020204030204" pitchFamily="34" charset="0"/>
                <a:cs typeface="Calibri" panose="020F0502020204030204" pitchFamily="34" charset="0"/>
              </a:rPr>
              <a:t>Skirrow H,</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Wighton</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K, 2021, Should the UK vaccinate children and adolescents against covid-19?, BMJ: British Medical Journal, Vol: 374, </a:t>
            </a:r>
            <a:r>
              <a:rPr lang="en-GB" sz="750" i="1" u="sng" dirty="0">
                <a:solidFill>
                  <a:srgbClr val="002060"/>
                </a:solidFill>
                <a:latin typeface="Rockwell" panose="02060603020205020403" pitchFamily="18" charset="77"/>
                <a:ea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https://doi.org/10.1136/bmj.n1866</a:t>
            </a:r>
            <a:endParaRPr lang="en-GB" sz="750" i="1" u="sng" dirty="0">
              <a:solidFill>
                <a:srgbClr val="002060"/>
              </a:solidFill>
              <a:latin typeface="Rockwell" panose="02060603020205020403" pitchFamily="18" charset="77"/>
              <a:ea typeface="Calibri" panose="020F0502020204030204" pitchFamily="34" charset="0"/>
              <a:cs typeface="Times New Roman" panose="02020603050405020304" pitchFamily="18" charset="0"/>
            </a:endParaRPr>
          </a:p>
          <a:p>
            <a:pPr marL="128588" indent="-128588" defTabSz="685800">
              <a:buFont typeface="Arial" panose="020B0604020202020204" pitchFamily="34" charset="0"/>
              <a:buChar char="•"/>
            </a:pP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Saso</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A* &amp; </a:t>
            </a:r>
            <a:r>
              <a:rPr lang="en-GB" sz="750" b="1" i="1" dirty="0">
                <a:solidFill>
                  <a:srgbClr val="002060"/>
                </a:solidFill>
                <a:latin typeface="Rockwell" panose="02060603020205020403" pitchFamily="18" charset="77"/>
                <a:ea typeface="Calibri" panose="020F0502020204030204" pitchFamily="34" charset="0"/>
                <a:cs typeface="Calibri" panose="020F0502020204030204" pitchFamily="34" charset="0"/>
              </a:rPr>
              <a:t>Skirrow H</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&amp;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Kampmann</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B. Impact of COVID-19 on immunization services for Maternal and Infant Vaccines: Results of a survey conducted by IMPRINT - the Immunising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PRegnant</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women and Infants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NeTwork.Vaccines</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2020, 8(3),556; </a:t>
            </a:r>
            <a:r>
              <a:rPr lang="en-GB" sz="750" i="1" u="sng" dirty="0">
                <a:solidFill>
                  <a:srgbClr val="002060"/>
                </a:solidFill>
                <a:latin typeface="Rockwell" panose="02060603020205020403" pitchFamily="18" charset="77"/>
                <a:ea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https://doi.org/10.3390/vaccines8030556</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a:t>
            </a:r>
            <a:r>
              <a:rPr lang="en-GB" sz="750" b="1" i="1" dirty="0">
                <a:solidFill>
                  <a:srgbClr val="002060"/>
                </a:solidFill>
                <a:latin typeface="Rockwell" panose="02060603020205020403" pitchFamily="18" charset="77"/>
                <a:ea typeface="Calibri" panose="020F0502020204030204" pitchFamily="34" charset="0"/>
                <a:cs typeface="Calibri" panose="020F0502020204030204" pitchFamily="34" charset="0"/>
              </a:rPr>
              <a:t>*contributed equally.</a:t>
            </a:r>
            <a:endParaRPr lang="en-GB" sz="750" i="1" dirty="0">
              <a:solidFill>
                <a:srgbClr val="002060"/>
              </a:solidFill>
              <a:latin typeface="Rockwell" panose="02060603020205020403" pitchFamily="18" charset="77"/>
              <a:ea typeface="Calibri" panose="020F0502020204030204" pitchFamily="34" charset="0"/>
              <a:cs typeface="Times New Roman" panose="02020603050405020304" pitchFamily="18" charset="0"/>
            </a:endParaRPr>
          </a:p>
          <a:p>
            <a:pPr marL="128588" indent="-128588" defTabSz="685800">
              <a:buFont typeface="Arial" panose="020B0604020202020204" pitchFamily="34" charset="0"/>
              <a:buChar char="•"/>
            </a:pPr>
            <a:r>
              <a:rPr lang="en-GB" sz="750" b="1" i="1" dirty="0">
                <a:solidFill>
                  <a:srgbClr val="002060"/>
                </a:solidFill>
                <a:latin typeface="Rockwell" panose="02060603020205020403" pitchFamily="18" charset="77"/>
                <a:ea typeface="Calibri" panose="020F0502020204030204" pitchFamily="34" charset="0"/>
                <a:cs typeface="Calibri" panose="020F0502020204030204" pitchFamily="34" charset="0"/>
              </a:rPr>
              <a:t>Skirrow H,</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Beth Holder, Alison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Meinel</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Evelyn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Narh</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Beverly Donaldson, Anna Bosanquet, Sara Barnett &amp;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Beate</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Kampmann</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(2020) Evaluation of a midwife-led, hospital based vaccination service for pregnant women, Human Vaccines &amp; </a:t>
            </a:r>
            <a:r>
              <a:rPr lang="en-GB"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Immunotherapeutics</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DOI: </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10.1080/21645515.2020.1770515</a:t>
            </a:r>
            <a:r>
              <a:rPr lang="en-GB"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a:t>
            </a:r>
            <a:endParaRPr lang="en-GB" sz="750" i="1" dirty="0">
              <a:solidFill>
                <a:srgbClr val="002060"/>
              </a:solidFill>
              <a:latin typeface="Rockwell" panose="02060603020205020403" pitchFamily="18" charset="77"/>
              <a:ea typeface="Calibri" panose="020F0502020204030204" pitchFamily="34" charset="0"/>
              <a:cs typeface="Times New Roman" panose="02020603050405020304" pitchFamily="18" charset="0"/>
            </a:endParaRPr>
          </a:p>
          <a:p>
            <a:pPr marL="128588" indent="-128588" defTabSz="685800">
              <a:buFont typeface="Arial" panose="020B0604020202020204" pitchFamily="34" charset="0"/>
              <a:buChar char="•"/>
            </a:pPr>
            <a:r>
              <a:rPr lang="en-US"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Saxena, S, </a:t>
            </a:r>
            <a:r>
              <a:rPr lang="en-US" sz="750" b="1" i="1" dirty="0">
                <a:solidFill>
                  <a:srgbClr val="002060"/>
                </a:solidFill>
                <a:latin typeface="Rockwell" panose="02060603020205020403" pitchFamily="18" charset="77"/>
                <a:ea typeface="Calibri" panose="020F0502020204030204" pitchFamily="34" charset="0"/>
                <a:cs typeface="Calibri" panose="020F0502020204030204" pitchFamily="34" charset="0"/>
              </a:rPr>
              <a:t>Skirrow, H</a:t>
            </a:r>
            <a:r>
              <a:rPr lang="en-US"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&amp; Bedford, H. Editorial: Routine vaccination during covid-19 pandemic response. </a:t>
            </a:r>
            <a:r>
              <a:rPr lang="en-US" sz="750" b="1" i="1" dirty="0">
                <a:solidFill>
                  <a:srgbClr val="002060"/>
                </a:solidFill>
                <a:latin typeface="Rockwell" panose="02060603020205020403" pitchFamily="18" charset="77"/>
                <a:ea typeface="Calibri" panose="020F0502020204030204" pitchFamily="34" charset="0"/>
                <a:cs typeface="Calibri" panose="020F0502020204030204" pitchFamily="34" charset="0"/>
              </a:rPr>
              <a:t>BMJ</a:t>
            </a:r>
            <a:r>
              <a:rPr lang="en-US"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 June</a:t>
            </a:r>
            <a:r>
              <a:rPr lang="en-US" sz="750" b="1" i="1" dirty="0">
                <a:solidFill>
                  <a:srgbClr val="002060"/>
                </a:solidFill>
                <a:latin typeface="Rockwell" panose="02060603020205020403" pitchFamily="18" charset="77"/>
                <a:ea typeface="Calibri" panose="020F0502020204030204" pitchFamily="34" charset="0"/>
                <a:cs typeface="Calibri" panose="020F0502020204030204" pitchFamily="34" charset="0"/>
              </a:rPr>
              <a:t> </a:t>
            </a:r>
            <a:r>
              <a:rPr lang="en-US"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2020:369:m2392 https://</a:t>
            </a:r>
            <a:r>
              <a:rPr lang="en-US" sz="750" i="1" dirty="0" err="1">
                <a:solidFill>
                  <a:srgbClr val="002060"/>
                </a:solidFill>
                <a:latin typeface="Rockwell" panose="02060603020205020403" pitchFamily="18" charset="77"/>
                <a:ea typeface="Calibri" panose="020F0502020204030204" pitchFamily="34" charset="0"/>
                <a:cs typeface="Calibri" panose="020F0502020204030204" pitchFamily="34" charset="0"/>
              </a:rPr>
              <a:t>doi.org</a:t>
            </a:r>
            <a:r>
              <a:rPr lang="en-US" sz="750" i="1" dirty="0">
                <a:solidFill>
                  <a:srgbClr val="002060"/>
                </a:solidFill>
                <a:latin typeface="Rockwell" panose="02060603020205020403" pitchFamily="18" charset="77"/>
                <a:ea typeface="Calibri" panose="020F0502020204030204" pitchFamily="34" charset="0"/>
                <a:cs typeface="Calibri" panose="020F0502020204030204" pitchFamily="34" charset="0"/>
              </a:rPr>
              <a:t>/10.1136/bmj.m2392</a:t>
            </a:r>
            <a:endParaRPr lang="en-GB" sz="750" i="1" dirty="0">
              <a:solidFill>
                <a:srgbClr val="002060"/>
              </a:solidFill>
              <a:latin typeface="Rockwell" panose="02060603020205020403" pitchFamily="18" charset="77"/>
              <a:ea typeface="Calibri" panose="020F0502020204030204" pitchFamily="34" charset="0"/>
              <a:cs typeface="Calibri"/>
            </a:endParaRPr>
          </a:p>
          <a:p>
            <a:pPr defTabSz="685800"/>
            <a:endParaRPr lang="en-GB" sz="750" i="1" dirty="0">
              <a:solidFill>
                <a:srgbClr val="002060"/>
              </a:solidFill>
              <a:latin typeface="Rockwell" panose="02060603020205020403" pitchFamily="18" charset="77"/>
              <a:cs typeface="Calibri"/>
              <a:hlinkClick r:id="rId14">
                <a:extLst>
                  <a:ext uri="{A12FA001-AC4F-418D-AE19-62706E023703}">
                    <ahyp:hlinkClr xmlns:ahyp="http://schemas.microsoft.com/office/drawing/2018/hyperlinkcolor" val="tx"/>
                  </a:ext>
                </a:extLst>
              </a:hlinkClick>
            </a:endParaRPr>
          </a:p>
          <a:p>
            <a:pPr defTabSz="685800"/>
            <a:r>
              <a:rPr lang="en-GB" sz="1050" b="1" dirty="0">
                <a:solidFill>
                  <a:srgbClr val="002060"/>
                </a:solidFill>
                <a:latin typeface="Rockwell" panose="02060603020205020403" pitchFamily="18" charset="77"/>
                <a:ea typeface="Calibri" panose="020F0502020204030204" pitchFamily="34" charset="0"/>
                <a:cs typeface="Calibri" panose="020F0502020204030204" pitchFamily="34" charset="0"/>
              </a:rPr>
              <a:t>Blogs on co-production</a:t>
            </a:r>
          </a:p>
          <a:p>
            <a:pPr defTabSz="685800"/>
            <a:endParaRPr lang="en-GB" sz="750" i="1" dirty="0">
              <a:solidFill>
                <a:srgbClr val="002060"/>
              </a:solidFill>
              <a:latin typeface="Rockwell" panose="02060603020205020403" pitchFamily="18" charset="77"/>
              <a:cs typeface="Calibri"/>
              <a:hlinkClick r:id="" action="ppaction://noaction">
                <a:extLst>
                  <a:ext uri="{A12FA001-AC4F-418D-AE19-62706E023703}">
                    <ahyp:hlinkClr xmlns:ahyp="http://schemas.microsoft.com/office/drawing/2018/hyperlinkcolor" val="tx"/>
                  </a:ext>
                </a:extLst>
              </a:hlinkClick>
            </a:endParaRPr>
          </a:p>
          <a:p>
            <a:pPr defTabSz="685800"/>
            <a:endParaRPr lang="en-GB" sz="750" i="1" dirty="0">
              <a:solidFill>
                <a:srgbClr val="002060"/>
              </a:solidFill>
              <a:latin typeface="Rockwell" panose="02060603020205020403" pitchFamily="18" charset="77"/>
              <a:cs typeface="Calibri"/>
              <a:hlinkClick r:id="" action="ppaction://noaction">
                <a:extLst>
                  <a:ext uri="{A12FA001-AC4F-418D-AE19-62706E023703}">
                    <ahyp:hlinkClr xmlns:ahyp="http://schemas.microsoft.com/office/drawing/2018/hyperlinkcolor" val="tx"/>
                  </a:ext>
                </a:extLst>
              </a:hlinkClick>
            </a:endParaRPr>
          </a:p>
          <a:p>
            <a:pPr marL="128588" indent="-128588" defTabSz="685800">
              <a:buFont typeface="Arial" panose="020B0604020202020204" pitchFamily="34" charset="0"/>
              <a:buChar char="•"/>
            </a:pPr>
            <a:r>
              <a:rPr lang="en-US" sz="750" i="1" u="sng" dirty="0">
                <a:solidFill>
                  <a:srgbClr val="002060"/>
                </a:solidFill>
                <a:latin typeface="Rockwell" panose="02060603020205020403" pitchFamily="18" charset="77"/>
                <a:hlinkClick r:id="rId14">
                  <a:extLst>
                    <a:ext uri="{A12FA001-AC4F-418D-AE19-62706E023703}">
                      <ahyp:hlinkClr xmlns:ahyp="http://schemas.microsoft.com/office/drawing/2018/hyperlinkcolor" val="tx"/>
                    </a:ext>
                  </a:extLst>
                </a:hlinkClick>
              </a:rPr>
              <a:t>https://blogs.imperial.ac.uk/perc/2019/02/11/case-study-15-matimms-involve-women-in-research-addressing-low-maternal-vaccination-uptake/</a:t>
            </a:r>
            <a:endParaRPr lang="en-US" sz="750" i="1" u="sng" dirty="0">
              <a:solidFill>
                <a:srgbClr val="002060"/>
              </a:solidFill>
              <a:latin typeface="Rockwell" panose="02060603020205020403" pitchFamily="18" charset="77"/>
            </a:endParaRPr>
          </a:p>
          <a:p>
            <a:pPr marL="128588" indent="-128588" defTabSz="685800">
              <a:buFont typeface="Arial" panose="020B0604020202020204" pitchFamily="34" charset="0"/>
              <a:buChar char="•"/>
            </a:pPr>
            <a:endParaRPr lang="en-US" sz="750" i="1" u="sng" dirty="0">
              <a:solidFill>
                <a:srgbClr val="002060"/>
              </a:solidFill>
              <a:latin typeface="Rockwell" panose="02060603020205020403" pitchFamily="18" charset="77"/>
            </a:endParaRPr>
          </a:p>
          <a:p>
            <a:pPr marL="128588" indent="-128588" defTabSz="685800">
              <a:buFont typeface="Arial" panose="020B0604020202020204" pitchFamily="34" charset="0"/>
              <a:buChar char="•"/>
            </a:pPr>
            <a:r>
              <a:rPr lang="en-US" sz="750" i="1" u="sng" dirty="0">
                <a:solidFill>
                  <a:srgbClr val="002060"/>
                </a:solidFill>
                <a:latin typeface="Rockwell" panose="02060603020205020403" pitchFamily="18" charset="77"/>
              </a:rPr>
              <a:t>https://</a:t>
            </a:r>
            <a:r>
              <a:rPr lang="en-US" sz="750" i="1" u="sng" dirty="0" err="1">
                <a:solidFill>
                  <a:srgbClr val="002060"/>
                </a:solidFill>
                <a:latin typeface="Rockwell" panose="02060603020205020403" pitchFamily="18" charset="77"/>
              </a:rPr>
              <a:t>blogs.imperial.ac.uk</a:t>
            </a:r>
            <a:r>
              <a:rPr lang="en-US" sz="750" i="1" u="sng" dirty="0">
                <a:solidFill>
                  <a:srgbClr val="002060"/>
                </a:solidFill>
                <a:latin typeface="Rockwell" panose="02060603020205020403" pitchFamily="18" charset="77"/>
              </a:rPr>
              <a:t>/perc/2022/01/24/why-has-nobody-asked-us-our-journey-so-far-to-co-produce-research/?_</a:t>
            </a:r>
            <a:r>
              <a:rPr lang="en-US" sz="750" i="1" u="sng" dirty="0" err="1">
                <a:solidFill>
                  <a:srgbClr val="002060"/>
                </a:solidFill>
                <a:latin typeface="Rockwell" panose="02060603020205020403" pitchFamily="18" charset="77"/>
              </a:rPr>
              <a:t>gl</a:t>
            </a:r>
            <a:r>
              <a:rPr lang="en-US" sz="750" i="1" u="sng" dirty="0">
                <a:solidFill>
                  <a:srgbClr val="002060"/>
                </a:solidFill>
                <a:latin typeface="Rockwell" panose="02060603020205020403" pitchFamily="18" charset="77"/>
              </a:rPr>
              <a:t>=1*x9s23c*_ga*NTU1MTI3Ni4xNTgwMjE4ODYw*_ga_LME5ZDDFS0*MTY4MTgxNTA2OS4yNDguMC4xNjgxODE1MDY5LjYwLjAuMA</a:t>
            </a:r>
            <a:r>
              <a:rPr lang="en-US" sz="750" dirty="0">
                <a:solidFill>
                  <a:srgbClr val="002060"/>
                </a:solidFill>
                <a:latin typeface="Rockwell" panose="02060603020205020403" pitchFamily="18" charset="77"/>
              </a:rPr>
              <a:t>.</a:t>
            </a:r>
          </a:p>
        </p:txBody>
      </p:sp>
      <p:pic>
        <p:nvPicPr>
          <p:cNvPr id="2" name="Picture 1" descr="A picture containing person, person, indoor&#10;&#10;Description automatically generated">
            <a:extLst>
              <a:ext uri="{FF2B5EF4-FFF2-40B4-BE49-F238E27FC236}">
                <a16:creationId xmlns:a16="http://schemas.microsoft.com/office/drawing/2014/main" id="{0530EA3E-32D9-BD56-B935-D7B0B98B122A}"/>
              </a:ext>
            </a:extLst>
          </p:cNvPr>
          <p:cNvPicPr>
            <a:picLocks noChangeAspect="1"/>
          </p:cNvPicPr>
          <p:nvPr/>
        </p:nvPicPr>
        <p:blipFill rotWithShape="1">
          <a:blip r:embed="rId15">
            <a:alphaModFix amt="20000"/>
            <a:extLst>
              <a:ext uri="{28A0092B-C50C-407E-A947-70E740481C1C}">
                <a14:useLocalDpi xmlns:a14="http://schemas.microsoft.com/office/drawing/2010/main" val="0"/>
              </a:ext>
            </a:extLst>
          </a:blip>
          <a:srcRect l="9710" r="-1" b="-1"/>
          <a:stretch/>
        </p:blipFill>
        <p:spPr>
          <a:xfrm>
            <a:off x="2186592" y="7"/>
            <a:ext cx="6957409" cy="5143493"/>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pic>
        <p:nvPicPr>
          <p:cNvPr id="4" name="Picture 3">
            <a:extLst>
              <a:ext uri="{FF2B5EF4-FFF2-40B4-BE49-F238E27FC236}">
                <a16:creationId xmlns:a16="http://schemas.microsoft.com/office/drawing/2014/main" id="{F937BCF3-29B7-8B42-B5EF-864B37F33FE7}"/>
              </a:ext>
            </a:extLst>
          </p:cNvPr>
          <p:cNvPicPr>
            <a:picLocks noChangeAspect="1"/>
          </p:cNvPicPr>
          <p:nvPr/>
        </p:nvPicPr>
        <p:blipFill>
          <a:blip r:embed="rId16"/>
          <a:stretch>
            <a:fillRect/>
          </a:stretch>
        </p:blipFill>
        <p:spPr>
          <a:xfrm>
            <a:off x="7447035" y="4786030"/>
            <a:ext cx="1696965" cy="357463"/>
          </a:xfrm>
          <a:prstGeom prst="rect">
            <a:avLst/>
          </a:prstGeom>
        </p:spPr>
      </p:pic>
      <p:pic>
        <p:nvPicPr>
          <p:cNvPr id="5" name="Graphic 4">
            <a:extLst>
              <a:ext uri="{FF2B5EF4-FFF2-40B4-BE49-F238E27FC236}">
                <a16:creationId xmlns:a16="http://schemas.microsoft.com/office/drawing/2014/main" id="{0BC634E0-25A8-E236-2305-2014AB0712A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447035" y="-77183"/>
            <a:ext cx="1696965" cy="612643"/>
          </a:xfrm>
          <a:prstGeom prst="rect">
            <a:avLst/>
          </a:prstGeom>
        </p:spPr>
      </p:pic>
    </p:spTree>
    <p:extLst>
      <p:ext uri="{BB962C8B-B14F-4D97-AF65-F5344CB8AC3E}">
        <p14:creationId xmlns:p14="http://schemas.microsoft.com/office/powerpoint/2010/main" val="2591894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Grp="1"/>
          </p:cNvSpPr>
          <p:nvPr>
            <p:ph type="ctrTitle"/>
          </p:nvPr>
        </p:nvSpPr>
        <p:spPr>
          <a:xfrm>
            <a:off x="494197" y="2790349"/>
            <a:ext cx="3706328" cy="1242520"/>
          </a:xfrm>
          <a:prstGeom prst="rect">
            <a:avLst/>
          </a:prstGeom>
        </p:spPr>
        <p:txBody>
          <a:bodyPr vert="horz" wrap="square" lIns="0" tIns="0" rIns="0" bIns="0" rtlCol="0" anchor="t">
            <a:spAutoFit/>
          </a:bodyPr>
          <a:lstStyle/>
          <a:p>
            <a:pPr>
              <a:lnSpc>
                <a:spcPts val="3292"/>
              </a:lnSpc>
            </a:pPr>
            <a:r>
              <a:rPr lang="en-US" sz="2325" dirty="0">
                <a:solidFill>
                  <a:srgbClr val="227C9D"/>
                </a:solidFill>
                <a:latin typeface="Kollektif Bold"/>
              </a:rPr>
              <a:t>Modelling The public health implications of the cost-of-living crisis</a:t>
            </a:r>
          </a:p>
        </p:txBody>
      </p:sp>
      <p:sp>
        <p:nvSpPr>
          <p:cNvPr id="7" name="TextBox 4"/>
          <p:cNvSpPr txBox="1"/>
          <p:nvPr/>
        </p:nvSpPr>
        <p:spPr>
          <a:xfrm>
            <a:off x="5415888" y="4417176"/>
            <a:ext cx="3598603" cy="577081"/>
          </a:xfrm>
          <a:prstGeom prst="rect">
            <a:avLst/>
          </a:prstGeom>
        </p:spPr>
        <p:txBody>
          <a:bodyPr lIns="0" tIns="0" rIns="0" bIns="0" rtlCol="0" anchor="t">
            <a:spAutoFit/>
          </a:bodyPr>
          <a:lstStyle/>
          <a:p>
            <a:pPr algn="ctr" defTabSz="685800">
              <a:lnSpc>
                <a:spcPts val="1478"/>
              </a:lnSpc>
            </a:pPr>
            <a:r>
              <a:rPr lang="en-US" sz="825" dirty="0">
                <a:solidFill>
                  <a:srgbClr val="FFCB77"/>
                </a:solidFill>
                <a:latin typeface="Kollektif"/>
                <a:hlinkClick r:id="rId2" tooltip="https://www.thelancet.com/journals/lanepe/article/PIIS2666-7762(23)00003-0/fulltext#"/>
              </a:rPr>
              <a:t>Philip Broadbent, Rachel Thomson</a:t>
            </a:r>
            <a:r>
              <a:rPr lang="en-US" sz="825" dirty="0">
                <a:solidFill>
                  <a:srgbClr val="FFCB77"/>
                </a:solidFill>
                <a:latin typeface="Kollektif"/>
              </a:rPr>
              <a:t>, </a:t>
            </a:r>
            <a:r>
              <a:rPr lang="en-US" sz="825" dirty="0">
                <a:solidFill>
                  <a:srgbClr val="FFCB77"/>
                </a:solidFill>
                <a:latin typeface="Kollektif"/>
                <a:hlinkClick r:id="rId2" tooltip="https://www.thelancet.com/journals/lanepe/article/PIIS2666-7762(23)00003-0/fulltext#"/>
              </a:rPr>
              <a:t>Daniel Kopasker</a:t>
            </a:r>
            <a:r>
              <a:rPr lang="en-US" sz="825" dirty="0">
                <a:solidFill>
                  <a:srgbClr val="FFCB77"/>
                </a:solidFill>
                <a:latin typeface="Kollektif"/>
              </a:rPr>
              <a:t>, </a:t>
            </a:r>
            <a:r>
              <a:rPr lang="en-US" sz="825" dirty="0">
                <a:solidFill>
                  <a:srgbClr val="FFCB77"/>
                </a:solidFill>
                <a:latin typeface="Kollektif"/>
                <a:hlinkClick r:id="" action="ppaction://noaction"/>
              </a:rPr>
              <a:t>Gerry McCartney</a:t>
            </a:r>
          </a:p>
          <a:p>
            <a:pPr algn="ctr" defTabSz="685800">
              <a:lnSpc>
                <a:spcPts val="1478"/>
              </a:lnSpc>
            </a:pPr>
            <a:r>
              <a:rPr lang="en-US" sz="825" dirty="0">
                <a:solidFill>
                  <a:srgbClr val="FFCB77"/>
                </a:solidFill>
                <a:latin typeface="Kollektif"/>
                <a:hlinkClick r:id="" action="ppaction://noaction"/>
              </a:rPr>
              <a:t>Petra Meier</a:t>
            </a:r>
            <a:r>
              <a:rPr lang="en-US" sz="825" dirty="0">
                <a:solidFill>
                  <a:srgbClr val="FFCB77"/>
                </a:solidFill>
                <a:latin typeface="Kollektif"/>
              </a:rPr>
              <a:t>, </a:t>
            </a:r>
            <a:r>
              <a:rPr lang="en-US" sz="825" dirty="0" err="1">
                <a:solidFill>
                  <a:srgbClr val="FFCB77"/>
                </a:solidFill>
                <a:latin typeface="Kollektif"/>
                <a:hlinkClick r:id="rId2" tooltip="https://www.thelancet.com/journals/lanepe/article/PIIS2666-7762(23)00003-0/fulltext#"/>
              </a:rPr>
              <a:t>Matteo</a:t>
            </a:r>
            <a:r>
              <a:rPr lang="en-US" sz="825" dirty="0">
                <a:solidFill>
                  <a:srgbClr val="FFCB77"/>
                </a:solidFill>
                <a:latin typeface="Kollektif"/>
                <a:hlinkClick r:id="rId2" tooltip="https://www.thelancet.com/journals/lanepe/article/PIIS2666-7762(23)00003-0/fulltext#"/>
              </a:rPr>
              <a:t> </a:t>
            </a:r>
            <a:r>
              <a:rPr lang="en-US" sz="825" dirty="0" err="1">
                <a:solidFill>
                  <a:srgbClr val="FFCB77"/>
                </a:solidFill>
                <a:latin typeface="Kollektif"/>
                <a:hlinkClick r:id="rId2" tooltip="https://www.thelancet.com/journals/lanepe/article/PIIS2666-7762(23)00003-0/fulltext#"/>
              </a:rPr>
              <a:t>Richiardi</a:t>
            </a:r>
            <a:r>
              <a:rPr lang="en-US" sz="825" dirty="0">
                <a:solidFill>
                  <a:srgbClr val="FFCB77"/>
                </a:solidFill>
                <a:latin typeface="Kollektif"/>
              </a:rPr>
              <a:t>, </a:t>
            </a:r>
            <a:r>
              <a:rPr lang="en-US" sz="825" dirty="0">
                <a:solidFill>
                  <a:srgbClr val="FFCB77"/>
                </a:solidFill>
                <a:latin typeface="Kollektif"/>
                <a:hlinkClick r:id="rId2" tooltip="https://www.thelancet.com/journals/lanepe/article/PIIS2666-7762(23)00003-0/fulltext#"/>
              </a:rPr>
              <a:t>Martin McKee</a:t>
            </a:r>
            <a:r>
              <a:rPr lang="en-US" sz="825" dirty="0">
                <a:solidFill>
                  <a:srgbClr val="FFCB77"/>
                </a:solidFill>
                <a:latin typeface="Kollektif"/>
              </a:rPr>
              <a:t>, </a:t>
            </a:r>
            <a:r>
              <a:rPr lang="en-US" sz="825" dirty="0">
                <a:solidFill>
                  <a:srgbClr val="FFCB77"/>
                </a:solidFill>
                <a:latin typeface="Kollektif"/>
                <a:hlinkClick r:id="rId2" tooltip="https://www.thelancet.com/journals/lanepe/article/PIIS2666-7762(23)00003-0/fulltext#"/>
              </a:rPr>
              <a:t>Srinivasa </a:t>
            </a:r>
            <a:r>
              <a:rPr lang="en-US" sz="825" dirty="0" err="1">
                <a:solidFill>
                  <a:srgbClr val="FFCB77"/>
                </a:solidFill>
                <a:latin typeface="Kollektif"/>
                <a:hlinkClick r:id="rId2" tooltip="https://www.thelancet.com/journals/lanepe/article/PIIS2666-7762(23)00003-0/fulltext#"/>
              </a:rPr>
              <a:t>Vittal</a:t>
            </a:r>
            <a:r>
              <a:rPr lang="en-US" sz="825" dirty="0">
                <a:solidFill>
                  <a:srgbClr val="FFCB77"/>
                </a:solidFill>
                <a:latin typeface="Kollektif"/>
                <a:hlinkClick r:id="rId2" tooltip="https://www.thelancet.com/journals/lanepe/article/PIIS2666-7762(23)00003-0/fulltext#"/>
              </a:rPr>
              <a:t> </a:t>
            </a:r>
            <a:r>
              <a:rPr lang="en-US" sz="825" dirty="0" err="1">
                <a:solidFill>
                  <a:srgbClr val="FFCB77"/>
                </a:solidFill>
                <a:latin typeface="Kollektif"/>
                <a:hlinkClick r:id="rId2" tooltip="https://www.thelancet.com/journals/lanepe/article/PIIS2666-7762(23)00003-0/fulltext#"/>
              </a:rPr>
              <a:t>Katikireddi</a:t>
            </a:r>
            <a:endParaRPr lang="en-US" sz="825" dirty="0">
              <a:solidFill>
                <a:srgbClr val="FFCB77"/>
              </a:solidFill>
              <a:latin typeface="Kollektif"/>
              <a:hlinkClick r:id="rId2" tooltip="https://www.thelancet.com/journals/lanepe/article/PIIS2666-7762(23)00003-0/fulltext#"/>
            </a:endParaRPr>
          </a:p>
          <a:p>
            <a:pPr algn="ctr" defTabSz="685800">
              <a:lnSpc>
                <a:spcPts val="1478"/>
              </a:lnSpc>
            </a:pPr>
            <a:endParaRPr sz="1350" dirty="0">
              <a:solidFill>
                <a:prstClr val="black"/>
              </a:solidFill>
              <a:latin typeface="Tenorite"/>
            </a:endParaRPr>
          </a:p>
        </p:txBody>
      </p:sp>
    </p:spTree>
    <p:extLst>
      <p:ext uri="{BB962C8B-B14F-4D97-AF65-F5344CB8AC3E}">
        <p14:creationId xmlns:p14="http://schemas.microsoft.com/office/powerpoint/2010/main" val="1642425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03973" y="342423"/>
            <a:ext cx="3800016" cy="299954"/>
          </a:xfrm>
          <a:prstGeom prst="rect">
            <a:avLst/>
          </a:prstGeom>
        </p:spPr>
        <p:txBody>
          <a:bodyPr lIns="0" tIns="0" rIns="0" bIns="0" rtlCol="0" anchor="t">
            <a:spAutoFit/>
          </a:bodyPr>
          <a:lstStyle/>
          <a:p>
            <a:pPr algn="ctr" defTabSz="685800">
              <a:lnSpc>
                <a:spcPts val="2329"/>
              </a:lnSpc>
            </a:pPr>
            <a:r>
              <a:rPr lang="en-US" sz="2325" dirty="0">
                <a:solidFill>
                  <a:srgbClr val="227C9D"/>
                </a:solidFill>
                <a:latin typeface="Kollektif Bold"/>
              </a:rPr>
              <a:t>HOW DID WE GET HERE?</a:t>
            </a:r>
          </a:p>
        </p:txBody>
      </p:sp>
      <p:grpSp>
        <p:nvGrpSpPr>
          <p:cNvPr id="28" name="Group 27"/>
          <p:cNvGrpSpPr/>
          <p:nvPr/>
        </p:nvGrpSpPr>
        <p:grpSpPr>
          <a:xfrm>
            <a:off x="748548" y="1599643"/>
            <a:ext cx="7512850" cy="1825212"/>
            <a:chOff x="748548" y="1572164"/>
            <a:chExt cx="7512850" cy="3012318"/>
          </a:xfrm>
        </p:grpSpPr>
        <p:sp>
          <p:nvSpPr>
            <p:cNvPr id="3" name="Freeform 3"/>
            <p:cNvSpPr/>
            <p:nvPr/>
          </p:nvSpPr>
          <p:spPr>
            <a:xfrm rot="-5400000">
              <a:off x="792224" y="3085978"/>
              <a:ext cx="933810" cy="700358"/>
            </a:xfrm>
            <a:custGeom>
              <a:avLst/>
              <a:gdLst/>
              <a:ahLst/>
              <a:cxnLst/>
              <a:rect l="l" t="t" r="r" b="b"/>
              <a:pathLst>
                <a:path w="1400715" h="1400715">
                  <a:moveTo>
                    <a:pt x="0" y="0"/>
                  </a:moveTo>
                  <a:lnTo>
                    <a:pt x="1400715" y="0"/>
                  </a:lnTo>
                  <a:lnTo>
                    <a:pt x="1400715" y="1400716"/>
                  </a:lnTo>
                  <a:lnTo>
                    <a:pt x="0" y="1400716"/>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2062649" y="2452190"/>
              <a:ext cx="933810" cy="700358"/>
            </a:xfrm>
            <a:custGeom>
              <a:avLst/>
              <a:gdLst/>
              <a:ahLst/>
              <a:cxnLst/>
              <a:rect l="l" t="t" r="r" b="b"/>
              <a:pathLst>
                <a:path w="1400715" h="1400715">
                  <a:moveTo>
                    <a:pt x="0" y="0"/>
                  </a:moveTo>
                  <a:lnTo>
                    <a:pt x="1400715" y="0"/>
                  </a:lnTo>
                  <a:lnTo>
                    <a:pt x="1400715" y="1400715"/>
                  </a:lnTo>
                  <a:lnTo>
                    <a:pt x="0" y="1400715"/>
                  </a:lnTo>
                  <a:lnTo>
                    <a:pt x="0" y="0"/>
                  </a:lnTo>
                  <a:close/>
                </a:path>
              </a:pathLst>
            </a:custGeom>
            <a:blipFill>
              <a:blip r:embed="rId5" cstate="print">
                <a:extLst>
                  <a:ext uri="{96DAC541-7B7A-43D3-8B79-37D633B846F1}">
                    <asvg:svgBlip xmlns:asvg="http://schemas.microsoft.com/office/drawing/2016/SVG/main" r:embed="rId6"/>
                  </a:ext>
                </a:extLst>
              </a:blip>
              <a:stretch>
                <a:fillRect/>
              </a:stretch>
            </a:blipFill>
          </p:spPr>
        </p:sp>
        <p:sp>
          <p:nvSpPr>
            <p:cNvPr id="5" name="Freeform 5"/>
            <p:cNvSpPr/>
            <p:nvPr/>
          </p:nvSpPr>
          <p:spPr>
            <a:xfrm rot="-5400000">
              <a:off x="3332984" y="3085978"/>
              <a:ext cx="933810" cy="700358"/>
            </a:xfrm>
            <a:custGeom>
              <a:avLst/>
              <a:gdLst/>
              <a:ahLst/>
              <a:cxnLst/>
              <a:rect l="l" t="t" r="r" b="b"/>
              <a:pathLst>
                <a:path w="1400715" h="1400715">
                  <a:moveTo>
                    <a:pt x="0" y="0"/>
                  </a:moveTo>
                  <a:lnTo>
                    <a:pt x="1400715" y="0"/>
                  </a:lnTo>
                  <a:lnTo>
                    <a:pt x="1400715" y="1400716"/>
                  </a:lnTo>
                  <a:lnTo>
                    <a:pt x="0" y="1400716"/>
                  </a:lnTo>
                  <a:lnTo>
                    <a:pt x="0" y="0"/>
                  </a:lnTo>
                  <a:close/>
                </a:path>
              </a:pathLst>
            </a:custGeom>
            <a:blipFill>
              <a:blip r:embed="rId7" cstate="print">
                <a:extLst>
                  <a:ext uri="{96DAC541-7B7A-43D3-8B79-37D633B846F1}">
                    <asvg:svgBlip xmlns:asvg="http://schemas.microsoft.com/office/drawing/2016/SVG/main" r:embed="rId8"/>
                  </a:ext>
                </a:extLst>
              </a:blip>
              <a:stretch>
                <a:fillRect/>
              </a:stretch>
            </a:blipFill>
          </p:spPr>
        </p:sp>
        <p:sp>
          <p:nvSpPr>
            <p:cNvPr id="6" name="Freeform 6"/>
            <p:cNvSpPr/>
            <p:nvPr/>
          </p:nvSpPr>
          <p:spPr>
            <a:xfrm rot="-5400000">
              <a:off x="4603632" y="2452190"/>
              <a:ext cx="933810" cy="700358"/>
            </a:xfrm>
            <a:custGeom>
              <a:avLst/>
              <a:gdLst/>
              <a:ahLst/>
              <a:cxnLst/>
              <a:rect l="l" t="t" r="r" b="b"/>
              <a:pathLst>
                <a:path w="1400715" h="1400715">
                  <a:moveTo>
                    <a:pt x="0" y="0"/>
                  </a:moveTo>
                  <a:lnTo>
                    <a:pt x="1400715" y="0"/>
                  </a:lnTo>
                  <a:lnTo>
                    <a:pt x="1400715" y="1400715"/>
                  </a:lnTo>
                  <a:lnTo>
                    <a:pt x="0" y="1400715"/>
                  </a:lnTo>
                  <a:lnTo>
                    <a:pt x="0" y="0"/>
                  </a:lnTo>
                  <a:close/>
                </a:path>
              </a:pathLst>
            </a:custGeom>
            <a:blipFill>
              <a:blip r:embed="rId9" cstate="print">
                <a:extLst>
                  <a:ext uri="{96DAC541-7B7A-43D3-8B79-37D633B846F1}">
                    <asvg:svgBlip xmlns:asvg="http://schemas.microsoft.com/office/drawing/2016/SVG/main" r:embed="rId10"/>
                  </a:ext>
                </a:extLst>
              </a:blip>
              <a:stretch>
                <a:fillRect/>
              </a:stretch>
            </a:blipFill>
          </p:spPr>
        </p:sp>
        <p:sp>
          <p:nvSpPr>
            <p:cNvPr id="7" name="Freeform 7"/>
            <p:cNvSpPr/>
            <p:nvPr/>
          </p:nvSpPr>
          <p:spPr>
            <a:xfrm rot="-5400000">
              <a:off x="5875490" y="3085978"/>
              <a:ext cx="933810" cy="700358"/>
            </a:xfrm>
            <a:custGeom>
              <a:avLst/>
              <a:gdLst/>
              <a:ahLst/>
              <a:cxnLst/>
              <a:rect l="l" t="t" r="r" b="b"/>
              <a:pathLst>
                <a:path w="1400715" h="1400715">
                  <a:moveTo>
                    <a:pt x="0" y="0"/>
                  </a:moveTo>
                  <a:lnTo>
                    <a:pt x="1400716" y="0"/>
                  </a:lnTo>
                  <a:lnTo>
                    <a:pt x="1400716" y="1400716"/>
                  </a:lnTo>
                  <a:lnTo>
                    <a:pt x="0" y="1400716"/>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
          <p:nvSpPr>
            <p:cNvPr id="8" name="Freeform 8"/>
            <p:cNvSpPr/>
            <p:nvPr/>
          </p:nvSpPr>
          <p:spPr>
            <a:xfrm rot="-5400000">
              <a:off x="7144301" y="2452190"/>
              <a:ext cx="933810" cy="700358"/>
            </a:xfrm>
            <a:custGeom>
              <a:avLst/>
              <a:gdLst/>
              <a:ahLst/>
              <a:cxnLst/>
              <a:rect l="l" t="t" r="r" b="b"/>
              <a:pathLst>
                <a:path w="1400715" h="1400715">
                  <a:moveTo>
                    <a:pt x="0" y="0"/>
                  </a:moveTo>
                  <a:lnTo>
                    <a:pt x="1400715" y="0"/>
                  </a:lnTo>
                  <a:lnTo>
                    <a:pt x="1400715" y="1400715"/>
                  </a:lnTo>
                  <a:lnTo>
                    <a:pt x="0" y="1400715"/>
                  </a:lnTo>
                  <a:lnTo>
                    <a:pt x="0" y="0"/>
                  </a:lnTo>
                  <a:close/>
                </a:path>
              </a:pathLst>
            </a:custGeom>
            <a:blipFill>
              <a:blip r:embed="rId5" cstate="print">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748548" y="4131663"/>
              <a:ext cx="1021161" cy="220007"/>
            </a:xfrm>
            <a:prstGeom prst="rect">
              <a:avLst/>
            </a:prstGeom>
          </p:spPr>
          <p:txBody>
            <a:bodyPr lIns="0" tIns="0" rIns="0" bIns="0" rtlCol="0" anchor="t">
              <a:spAutoFit/>
            </a:bodyPr>
            <a:lstStyle/>
            <a:p>
              <a:pPr algn="ctr" defTabSz="685800">
                <a:lnSpc>
                  <a:spcPts val="1058"/>
                </a:lnSpc>
              </a:pPr>
              <a:r>
                <a:rPr lang="en-US" sz="750" spc="24" dirty="0">
                  <a:solidFill>
                    <a:srgbClr val="545454"/>
                  </a:solidFill>
                  <a:latin typeface="DM Sans"/>
                </a:rPr>
                <a:t>Economic crisis</a:t>
              </a:r>
            </a:p>
          </p:txBody>
        </p:sp>
        <p:sp>
          <p:nvSpPr>
            <p:cNvPr id="10" name="TextBox 10"/>
            <p:cNvSpPr txBox="1"/>
            <p:nvPr/>
          </p:nvSpPr>
          <p:spPr>
            <a:xfrm>
              <a:off x="748548" y="2567853"/>
              <a:ext cx="1021161" cy="353769"/>
            </a:xfrm>
            <a:prstGeom prst="rect">
              <a:avLst/>
            </a:prstGeom>
          </p:spPr>
          <p:txBody>
            <a:bodyPr lIns="0" tIns="0" rIns="0" bIns="0" rtlCol="0" anchor="t">
              <a:spAutoFit/>
            </a:bodyPr>
            <a:lstStyle/>
            <a:p>
              <a:pPr algn="ctr" defTabSz="685800">
                <a:lnSpc>
                  <a:spcPts val="1814"/>
                </a:lnSpc>
              </a:pPr>
              <a:r>
                <a:rPr lang="en-US" sz="1125" spc="137" dirty="0">
                  <a:solidFill>
                    <a:srgbClr val="545454"/>
                  </a:solidFill>
                  <a:latin typeface="DM Sans Bold"/>
                </a:rPr>
                <a:t>2008</a:t>
              </a:r>
            </a:p>
          </p:txBody>
        </p:sp>
        <p:sp>
          <p:nvSpPr>
            <p:cNvPr id="11" name="TextBox 11"/>
            <p:cNvSpPr txBox="1"/>
            <p:nvPr/>
          </p:nvSpPr>
          <p:spPr>
            <a:xfrm>
              <a:off x="2018974" y="3612191"/>
              <a:ext cx="1021161" cy="220007"/>
            </a:xfrm>
            <a:prstGeom prst="rect">
              <a:avLst/>
            </a:prstGeom>
          </p:spPr>
          <p:txBody>
            <a:bodyPr lIns="0" tIns="0" rIns="0" bIns="0" rtlCol="0" anchor="t">
              <a:spAutoFit/>
            </a:bodyPr>
            <a:lstStyle/>
            <a:p>
              <a:pPr algn="ctr" defTabSz="685800">
                <a:lnSpc>
                  <a:spcPts val="1058"/>
                </a:lnSpc>
              </a:pPr>
              <a:r>
                <a:rPr lang="en-US" sz="750" spc="24" dirty="0">
                  <a:solidFill>
                    <a:srgbClr val="545454"/>
                  </a:solidFill>
                  <a:latin typeface="DM Sans"/>
                </a:rPr>
                <a:t>Austerity</a:t>
              </a:r>
            </a:p>
          </p:txBody>
        </p:sp>
        <p:sp>
          <p:nvSpPr>
            <p:cNvPr id="12" name="TextBox 12"/>
            <p:cNvSpPr txBox="1"/>
            <p:nvPr/>
          </p:nvSpPr>
          <p:spPr>
            <a:xfrm>
              <a:off x="2018974" y="1934064"/>
              <a:ext cx="1021161" cy="353769"/>
            </a:xfrm>
            <a:prstGeom prst="rect">
              <a:avLst/>
            </a:prstGeom>
          </p:spPr>
          <p:txBody>
            <a:bodyPr lIns="0" tIns="0" rIns="0" bIns="0" rtlCol="0" anchor="t">
              <a:spAutoFit/>
            </a:bodyPr>
            <a:lstStyle/>
            <a:p>
              <a:pPr algn="ctr" defTabSz="685800">
                <a:lnSpc>
                  <a:spcPts val="1814"/>
                </a:lnSpc>
              </a:pPr>
              <a:r>
                <a:rPr lang="en-US" sz="1125" spc="137" dirty="0">
                  <a:solidFill>
                    <a:srgbClr val="545454"/>
                  </a:solidFill>
                  <a:latin typeface="DM Sans Bold"/>
                </a:rPr>
                <a:t>2010</a:t>
              </a:r>
            </a:p>
          </p:txBody>
        </p:sp>
        <p:sp>
          <p:nvSpPr>
            <p:cNvPr id="13" name="TextBox 13"/>
            <p:cNvSpPr txBox="1"/>
            <p:nvPr/>
          </p:nvSpPr>
          <p:spPr>
            <a:xfrm>
              <a:off x="3289308" y="4131663"/>
              <a:ext cx="1021161" cy="220007"/>
            </a:xfrm>
            <a:prstGeom prst="rect">
              <a:avLst/>
            </a:prstGeom>
          </p:spPr>
          <p:txBody>
            <a:bodyPr lIns="0" tIns="0" rIns="0" bIns="0" rtlCol="0" anchor="t">
              <a:spAutoFit/>
            </a:bodyPr>
            <a:lstStyle/>
            <a:p>
              <a:pPr algn="ctr" defTabSz="685800">
                <a:lnSpc>
                  <a:spcPts val="1058"/>
                </a:lnSpc>
              </a:pPr>
              <a:r>
                <a:rPr lang="en-US" sz="750" spc="24" dirty="0">
                  <a:solidFill>
                    <a:srgbClr val="545454"/>
                  </a:solidFill>
                  <a:latin typeface="DM Sans"/>
                </a:rPr>
                <a:t>Brexit</a:t>
              </a:r>
            </a:p>
          </p:txBody>
        </p:sp>
        <p:sp>
          <p:nvSpPr>
            <p:cNvPr id="14" name="TextBox 14"/>
            <p:cNvSpPr txBox="1"/>
            <p:nvPr/>
          </p:nvSpPr>
          <p:spPr>
            <a:xfrm>
              <a:off x="3289308" y="2567853"/>
              <a:ext cx="1021161" cy="353769"/>
            </a:xfrm>
            <a:prstGeom prst="rect">
              <a:avLst/>
            </a:prstGeom>
          </p:spPr>
          <p:txBody>
            <a:bodyPr lIns="0" tIns="0" rIns="0" bIns="0" rtlCol="0" anchor="t">
              <a:spAutoFit/>
            </a:bodyPr>
            <a:lstStyle/>
            <a:p>
              <a:pPr algn="ctr" defTabSz="685800">
                <a:lnSpc>
                  <a:spcPts val="1814"/>
                </a:lnSpc>
              </a:pPr>
              <a:r>
                <a:rPr lang="en-US" sz="1125" spc="137" dirty="0">
                  <a:solidFill>
                    <a:srgbClr val="545454"/>
                  </a:solidFill>
                  <a:latin typeface="DM Sans Bold"/>
                </a:rPr>
                <a:t>2016</a:t>
              </a:r>
            </a:p>
          </p:txBody>
        </p:sp>
        <p:sp>
          <p:nvSpPr>
            <p:cNvPr id="15" name="TextBox 15"/>
            <p:cNvSpPr txBox="1"/>
            <p:nvPr/>
          </p:nvSpPr>
          <p:spPr>
            <a:xfrm>
              <a:off x="4603981" y="3612191"/>
              <a:ext cx="1021161" cy="220007"/>
            </a:xfrm>
            <a:prstGeom prst="rect">
              <a:avLst/>
            </a:prstGeom>
          </p:spPr>
          <p:txBody>
            <a:bodyPr lIns="0" tIns="0" rIns="0" bIns="0" rtlCol="0" anchor="t">
              <a:spAutoFit/>
            </a:bodyPr>
            <a:lstStyle/>
            <a:p>
              <a:pPr algn="ctr" defTabSz="685800">
                <a:lnSpc>
                  <a:spcPts val="1058"/>
                </a:lnSpc>
              </a:pPr>
              <a:r>
                <a:rPr lang="en-US" sz="750" spc="24" dirty="0">
                  <a:solidFill>
                    <a:srgbClr val="545454"/>
                  </a:solidFill>
                  <a:latin typeface="DM Sans"/>
                </a:rPr>
                <a:t>COVID-19 Pandemic</a:t>
              </a:r>
            </a:p>
          </p:txBody>
        </p:sp>
        <p:sp>
          <p:nvSpPr>
            <p:cNvPr id="16" name="TextBox 16"/>
            <p:cNvSpPr txBox="1"/>
            <p:nvPr/>
          </p:nvSpPr>
          <p:spPr>
            <a:xfrm>
              <a:off x="4559957" y="1934064"/>
              <a:ext cx="1021161" cy="353769"/>
            </a:xfrm>
            <a:prstGeom prst="rect">
              <a:avLst/>
            </a:prstGeom>
          </p:spPr>
          <p:txBody>
            <a:bodyPr lIns="0" tIns="0" rIns="0" bIns="0" rtlCol="0" anchor="t">
              <a:spAutoFit/>
            </a:bodyPr>
            <a:lstStyle/>
            <a:p>
              <a:pPr algn="ctr" defTabSz="685800">
                <a:lnSpc>
                  <a:spcPts val="1814"/>
                </a:lnSpc>
              </a:pPr>
              <a:r>
                <a:rPr lang="en-US" sz="1125" spc="137" dirty="0">
                  <a:solidFill>
                    <a:srgbClr val="545454"/>
                  </a:solidFill>
                  <a:latin typeface="DM Sans Bold"/>
                </a:rPr>
                <a:t>2020</a:t>
              </a:r>
            </a:p>
          </p:txBody>
        </p:sp>
        <p:sp>
          <p:nvSpPr>
            <p:cNvPr id="17" name="TextBox 17"/>
            <p:cNvSpPr txBox="1"/>
            <p:nvPr/>
          </p:nvSpPr>
          <p:spPr>
            <a:xfrm>
              <a:off x="5828768" y="4131663"/>
              <a:ext cx="1021161" cy="452819"/>
            </a:xfrm>
            <a:prstGeom prst="rect">
              <a:avLst/>
            </a:prstGeom>
          </p:spPr>
          <p:txBody>
            <a:bodyPr lIns="0" tIns="0" rIns="0" bIns="0" rtlCol="0" anchor="t">
              <a:spAutoFit/>
            </a:bodyPr>
            <a:lstStyle/>
            <a:p>
              <a:pPr algn="ctr" defTabSz="685800">
                <a:lnSpc>
                  <a:spcPts val="1058"/>
                </a:lnSpc>
              </a:pPr>
              <a:r>
                <a:rPr lang="en-US" sz="750" spc="24" dirty="0">
                  <a:solidFill>
                    <a:srgbClr val="545454"/>
                  </a:solidFill>
                  <a:latin typeface="DM Sans"/>
                </a:rPr>
                <a:t>Russia-Ukraine Conflict</a:t>
              </a:r>
            </a:p>
          </p:txBody>
        </p:sp>
        <p:sp>
          <p:nvSpPr>
            <p:cNvPr id="18" name="TextBox 18"/>
            <p:cNvSpPr txBox="1"/>
            <p:nvPr/>
          </p:nvSpPr>
          <p:spPr>
            <a:xfrm>
              <a:off x="5830291" y="2567853"/>
              <a:ext cx="1021161" cy="353768"/>
            </a:xfrm>
            <a:prstGeom prst="rect">
              <a:avLst/>
            </a:prstGeom>
          </p:spPr>
          <p:txBody>
            <a:bodyPr lIns="0" tIns="0" rIns="0" bIns="0" rtlCol="0" anchor="t">
              <a:spAutoFit/>
            </a:bodyPr>
            <a:lstStyle/>
            <a:p>
              <a:pPr algn="ctr" defTabSz="685800">
                <a:lnSpc>
                  <a:spcPts val="1814"/>
                </a:lnSpc>
              </a:pPr>
              <a:r>
                <a:rPr lang="en-US" sz="1125" spc="137" dirty="0">
                  <a:solidFill>
                    <a:srgbClr val="545454"/>
                  </a:solidFill>
                  <a:latin typeface="DM Sans Bold"/>
                </a:rPr>
                <a:t>2022</a:t>
              </a:r>
            </a:p>
          </p:txBody>
        </p:sp>
        <p:sp>
          <p:nvSpPr>
            <p:cNvPr id="19" name="TextBox 19"/>
            <p:cNvSpPr txBox="1"/>
            <p:nvPr/>
          </p:nvSpPr>
          <p:spPr>
            <a:xfrm>
              <a:off x="7100625" y="3612192"/>
              <a:ext cx="1021161" cy="220007"/>
            </a:xfrm>
            <a:prstGeom prst="rect">
              <a:avLst/>
            </a:prstGeom>
          </p:spPr>
          <p:txBody>
            <a:bodyPr lIns="0" tIns="0" rIns="0" bIns="0" rtlCol="0" anchor="t">
              <a:spAutoFit/>
            </a:bodyPr>
            <a:lstStyle/>
            <a:p>
              <a:pPr algn="ctr" defTabSz="685800">
                <a:lnSpc>
                  <a:spcPts val="1058"/>
                </a:lnSpc>
              </a:pPr>
              <a:r>
                <a:rPr lang="en-US" sz="750" spc="24" dirty="0">
                  <a:solidFill>
                    <a:srgbClr val="545454"/>
                  </a:solidFill>
                  <a:latin typeface="DM Sans"/>
                </a:rPr>
                <a:t>Cost of Living Crisis</a:t>
              </a:r>
            </a:p>
          </p:txBody>
        </p:sp>
        <p:sp>
          <p:nvSpPr>
            <p:cNvPr id="20" name="TextBox 20"/>
            <p:cNvSpPr txBox="1"/>
            <p:nvPr/>
          </p:nvSpPr>
          <p:spPr>
            <a:xfrm>
              <a:off x="6961014" y="1572164"/>
              <a:ext cx="1300384" cy="353768"/>
            </a:xfrm>
            <a:prstGeom prst="rect">
              <a:avLst/>
            </a:prstGeom>
          </p:spPr>
          <p:txBody>
            <a:bodyPr lIns="0" tIns="0" rIns="0" bIns="0" rtlCol="0" anchor="t">
              <a:spAutoFit/>
            </a:bodyPr>
            <a:lstStyle/>
            <a:p>
              <a:pPr algn="ctr" defTabSz="685800">
                <a:lnSpc>
                  <a:spcPts val="1814"/>
                </a:lnSpc>
              </a:pPr>
              <a:r>
                <a:rPr lang="en-US" sz="1125" spc="137" dirty="0">
                  <a:solidFill>
                    <a:srgbClr val="545454"/>
                  </a:solidFill>
                  <a:latin typeface="DM Sans Bold"/>
                </a:rPr>
                <a:t>2022 ONWARDS</a:t>
              </a:r>
            </a:p>
          </p:txBody>
        </p:sp>
        <p:sp>
          <p:nvSpPr>
            <p:cNvPr id="21" name="AutoShape 21"/>
            <p:cNvSpPr/>
            <p:nvPr/>
          </p:nvSpPr>
          <p:spPr>
            <a:xfrm>
              <a:off x="1523219" y="3106563"/>
              <a:ext cx="742244" cy="25400"/>
            </a:xfrm>
            <a:prstGeom prst="line">
              <a:avLst/>
            </a:prstGeom>
            <a:ln w="38100" cap="flat">
              <a:solidFill>
                <a:srgbClr val="A6A6A6"/>
              </a:solidFill>
              <a:prstDash val="solid"/>
              <a:headEnd type="none" w="sm" len="sm"/>
              <a:tailEnd type="none" w="sm" len="sm"/>
            </a:ln>
          </p:spPr>
        </p:sp>
        <p:sp>
          <p:nvSpPr>
            <p:cNvPr id="22" name="AutoShape 22"/>
            <p:cNvSpPr/>
            <p:nvPr/>
          </p:nvSpPr>
          <p:spPr>
            <a:xfrm>
              <a:off x="4064005" y="3106563"/>
              <a:ext cx="742416" cy="25400"/>
            </a:xfrm>
            <a:prstGeom prst="line">
              <a:avLst/>
            </a:prstGeom>
            <a:ln w="38100" cap="flat">
              <a:solidFill>
                <a:srgbClr val="A6A6A6"/>
              </a:solidFill>
              <a:prstDash val="solid"/>
              <a:headEnd type="none" w="sm" len="sm"/>
              <a:tailEnd type="none" w="sm" len="sm"/>
            </a:ln>
          </p:spPr>
        </p:sp>
        <p:sp>
          <p:nvSpPr>
            <p:cNvPr id="23" name="AutoShape 23"/>
            <p:cNvSpPr/>
            <p:nvPr/>
          </p:nvSpPr>
          <p:spPr>
            <a:xfrm>
              <a:off x="6606298" y="3106563"/>
              <a:ext cx="741005" cy="25400"/>
            </a:xfrm>
            <a:prstGeom prst="line">
              <a:avLst/>
            </a:prstGeom>
            <a:ln w="38100" cap="flat">
              <a:solidFill>
                <a:srgbClr val="A6A6A6"/>
              </a:solidFill>
              <a:prstDash val="solid"/>
              <a:headEnd type="none" w="sm" len="sm"/>
              <a:tailEnd type="none" w="sm" len="sm"/>
            </a:ln>
          </p:spPr>
        </p:sp>
        <p:sp>
          <p:nvSpPr>
            <p:cNvPr id="24" name="AutoShape 24"/>
            <p:cNvSpPr/>
            <p:nvPr/>
          </p:nvSpPr>
          <p:spPr>
            <a:xfrm>
              <a:off x="2793634" y="3106563"/>
              <a:ext cx="742174" cy="25400"/>
            </a:xfrm>
            <a:prstGeom prst="line">
              <a:avLst/>
            </a:prstGeom>
            <a:ln w="38100" cap="flat">
              <a:solidFill>
                <a:srgbClr val="A6A6A6"/>
              </a:solidFill>
              <a:prstDash val="solid"/>
              <a:headEnd type="none" w="sm" len="sm"/>
              <a:tailEnd type="none" w="sm" len="sm"/>
            </a:ln>
          </p:spPr>
        </p:sp>
        <p:sp>
          <p:nvSpPr>
            <p:cNvPr id="25" name="AutoShape 25"/>
            <p:cNvSpPr/>
            <p:nvPr/>
          </p:nvSpPr>
          <p:spPr>
            <a:xfrm>
              <a:off x="5334794" y="3106563"/>
              <a:ext cx="743345" cy="25400"/>
            </a:xfrm>
            <a:prstGeom prst="line">
              <a:avLst/>
            </a:prstGeom>
            <a:ln w="38100" cap="flat">
              <a:solidFill>
                <a:srgbClr val="A6A6A6"/>
              </a:solidFill>
              <a:prstDash val="solid"/>
              <a:headEnd type="none" w="sm" len="sm"/>
              <a:tailEnd type="none" w="sm" len="sm"/>
            </a:ln>
          </p:spPr>
        </p:sp>
      </p:grpSp>
      <p:sp>
        <p:nvSpPr>
          <p:cNvPr id="27" name="TextBox 27"/>
          <p:cNvSpPr txBox="1"/>
          <p:nvPr/>
        </p:nvSpPr>
        <p:spPr>
          <a:xfrm>
            <a:off x="5408" y="94309"/>
            <a:ext cx="2695278" cy="289246"/>
          </a:xfrm>
          <a:prstGeom prst="rect">
            <a:avLst/>
          </a:prstGeom>
        </p:spPr>
        <p:txBody>
          <a:bodyPr lIns="0" tIns="0" rIns="0" bIns="0" rtlCol="0" anchor="t">
            <a:spAutoFit/>
          </a:bodyPr>
          <a:lstStyle/>
          <a:p>
            <a:pPr algn="ctr" defTabSz="685800">
              <a:lnSpc>
                <a:spcPts val="2382"/>
              </a:lnSpc>
              <a:spcBef>
                <a:spcPct val="0"/>
              </a:spcBef>
            </a:pPr>
            <a:r>
              <a:rPr lang="en-US" sz="1725" dirty="0">
                <a:solidFill>
                  <a:srgbClr val="FFFFFF"/>
                </a:solidFill>
                <a:latin typeface="Kollektif Bold"/>
              </a:rPr>
              <a:t>CAUSES</a:t>
            </a:r>
          </a:p>
        </p:txBody>
      </p:sp>
      <p:pic>
        <p:nvPicPr>
          <p:cNvPr id="29" name="Picture 28" descr="The public health implications of the cost-of-living crisis outlining mechanisms and modelling consequence.png"/>
          <p:cNvPicPr>
            <a:picLocks noChangeAspect="1"/>
          </p:cNvPicPr>
          <p:nvPr/>
        </p:nvPicPr>
        <p:blipFill>
          <a:blip r:embed="rId11"/>
          <a:stretch>
            <a:fillRect/>
          </a:stretch>
        </p:blipFill>
        <p:spPr>
          <a:xfrm>
            <a:off x="0" y="0"/>
            <a:ext cx="9144000" cy="51435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39061" y="164767"/>
            <a:ext cx="2851358" cy="219355"/>
          </a:xfrm>
          <a:prstGeom prst="rect">
            <a:avLst/>
          </a:prstGeom>
        </p:spPr>
        <p:txBody>
          <a:bodyPr lIns="0" tIns="0" rIns="0" bIns="0" rtlCol="0" anchor="t">
            <a:spAutoFit/>
          </a:bodyPr>
          <a:lstStyle/>
          <a:p>
            <a:pPr defTabSz="685800">
              <a:lnSpc>
                <a:spcPts val="1680"/>
              </a:lnSpc>
            </a:pPr>
            <a:r>
              <a:rPr lang="en-US" sz="1650" dirty="0">
                <a:solidFill>
                  <a:srgbClr val="FFFFFF"/>
                </a:solidFill>
                <a:latin typeface="Kollektif Bold"/>
              </a:rPr>
              <a:t>02 - PROJECT NAME</a:t>
            </a:r>
          </a:p>
        </p:txBody>
      </p:sp>
      <p:sp>
        <p:nvSpPr>
          <p:cNvPr id="5" name="TextBox 5"/>
          <p:cNvSpPr txBox="1"/>
          <p:nvPr/>
        </p:nvSpPr>
        <p:spPr>
          <a:xfrm>
            <a:off x="518283" y="88567"/>
            <a:ext cx="2041309" cy="289246"/>
          </a:xfrm>
          <a:prstGeom prst="rect">
            <a:avLst/>
          </a:prstGeom>
        </p:spPr>
        <p:txBody>
          <a:bodyPr lIns="0" tIns="0" rIns="0" bIns="0" rtlCol="0" anchor="t">
            <a:spAutoFit/>
          </a:bodyPr>
          <a:lstStyle/>
          <a:p>
            <a:pPr algn="ctr" defTabSz="685800">
              <a:lnSpc>
                <a:spcPts val="2382"/>
              </a:lnSpc>
              <a:spcBef>
                <a:spcPct val="0"/>
              </a:spcBef>
            </a:pPr>
            <a:r>
              <a:rPr lang="en-US" sz="1725" dirty="0">
                <a:solidFill>
                  <a:srgbClr val="FFFFFF"/>
                </a:solidFill>
                <a:latin typeface="Kollektif Bold"/>
              </a:rPr>
              <a:t>PATHWAYS</a:t>
            </a:r>
          </a:p>
        </p:txBody>
      </p:sp>
      <p:pic>
        <p:nvPicPr>
          <p:cNvPr id="6" name="Picture 5" descr="The public health implications of the cost-of-living crisis outlining mechanisms and modelling consequence (1).png"/>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3113384" cy="566070"/>
            <a:chOff x="0" y="0"/>
            <a:chExt cx="8302358" cy="1509520"/>
          </a:xfrm>
        </p:grpSpPr>
        <p:sp>
          <p:nvSpPr>
            <p:cNvPr id="3" name="TextBox 3"/>
            <p:cNvSpPr txBox="1"/>
            <p:nvPr/>
          </p:nvSpPr>
          <p:spPr>
            <a:xfrm>
              <a:off x="637491" y="417152"/>
              <a:ext cx="7603622" cy="584947"/>
            </a:xfrm>
            <a:prstGeom prst="rect">
              <a:avLst/>
            </a:prstGeom>
          </p:spPr>
          <p:txBody>
            <a:bodyPr lIns="0" tIns="0" rIns="0" bIns="0" rtlCol="0" anchor="t">
              <a:spAutoFit/>
            </a:bodyPr>
            <a:lstStyle/>
            <a:p>
              <a:pPr defTabSz="685800">
                <a:lnSpc>
                  <a:spcPts val="1680"/>
                </a:lnSpc>
              </a:pPr>
              <a:r>
                <a:rPr lang="en-US" sz="1650" dirty="0">
                  <a:solidFill>
                    <a:srgbClr val="FFFFFF"/>
                  </a:solidFill>
                  <a:latin typeface="Kollektif Bold"/>
                </a:rPr>
                <a:t>03 - PROJECT NAME</a:t>
              </a:r>
            </a:p>
          </p:txBody>
        </p:sp>
        <p:sp>
          <p:nvSpPr>
            <p:cNvPr id="4" name="Freeform 4"/>
            <p:cNvSpPr/>
            <p:nvPr/>
          </p:nvSpPr>
          <p:spPr>
            <a:xfrm>
              <a:off x="0" y="0"/>
              <a:ext cx="8302358" cy="1509520"/>
            </a:xfrm>
            <a:custGeom>
              <a:avLst/>
              <a:gdLst/>
              <a:ahLst/>
              <a:cxnLst/>
              <a:rect l="l" t="t" r="r" b="b"/>
              <a:pathLst>
                <a:path w="8302358" h="1509520">
                  <a:moveTo>
                    <a:pt x="0" y="0"/>
                  </a:moveTo>
                  <a:lnTo>
                    <a:pt x="8302358" y="0"/>
                  </a:lnTo>
                  <a:lnTo>
                    <a:pt x="8302358" y="1509520"/>
                  </a:lnTo>
                  <a:lnTo>
                    <a:pt x="0" y="1509520"/>
                  </a:lnTo>
                  <a:lnTo>
                    <a:pt x="0" y="0"/>
                  </a:lnTo>
                  <a:close/>
                </a:path>
              </a:pathLst>
            </a:custGeom>
            <a:blipFill>
              <a:blip r:embed="rId3" cstate="print">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476781" y="264752"/>
              <a:ext cx="5348795" cy="771323"/>
            </a:xfrm>
            <a:prstGeom prst="rect">
              <a:avLst/>
            </a:prstGeom>
          </p:spPr>
          <p:txBody>
            <a:bodyPr lIns="0" tIns="0" rIns="0" bIns="0" rtlCol="0" anchor="t">
              <a:spAutoFit/>
            </a:bodyPr>
            <a:lstStyle/>
            <a:p>
              <a:pPr algn="ctr" defTabSz="685800">
                <a:lnSpc>
                  <a:spcPts val="2382"/>
                </a:lnSpc>
                <a:spcBef>
                  <a:spcPct val="0"/>
                </a:spcBef>
              </a:pPr>
              <a:r>
                <a:rPr lang="en-US" sz="1725" dirty="0">
                  <a:solidFill>
                    <a:srgbClr val="FFFFFF"/>
                  </a:solidFill>
                  <a:latin typeface="Kollektif Bold"/>
                </a:rPr>
                <a:t>MODELLING</a:t>
              </a:r>
            </a:p>
          </p:txBody>
        </p:sp>
      </p:grpSp>
      <p:sp>
        <p:nvSpPr>
          <p:cNvPr id="6" name="Freeform 6"/>
          <p:cNvSpPr/>
          <p:nvPr/>
        </p:nvSpPr>
        <p:spPr>
          <a:xfrm>
            <a:off x="140834" y="1274007"/>
            <a:ext cx="9003167" cy="3209617"/>
          </a:xfrm>
          <a:custGeom>
            <a:avLst/>
            <a:gdLst/>
            <a:ahLst/>
            <a:cxnLst/>
            <a:rect l="l" t="t" r="r" b="b"/>
            <a:pathLst>
              <a:path w="18006334" h="6419234">
                <a:moveTo>
                  <a:pt x="0" y="0"/>
                </a:moveTo>
                <a:lnTo>
                  <a:pt x="18006334" y="0"/>
                </a:lnTo>
                <a:lnTo>
                  <a:pt x="18006334" y="6419234"/>
                </a:lnTo>
                <a:lnTo>
                  <a:pt x="0" y="6419234"/>
                </a:lnTo>
                <a:lnTo>
                  <a:pt x="0" y="0"/>
                </a:lnTo>
                <a:close/>
              </a:path>
            </a:pathLst>
          </a:custGeom>
          <a:blipFill>
            <a:blip r:embed="rId5" cstate="print"/>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908EBA25-CEEC-4E05-8B90-1D3B7958227C}" type="datetime1">
              <a:rPr lang="en-GB">
                <a:solidFill>
                  <a:prstClr val="black">
                    <a:tint val="75000"/>
                  </a:prstClr>
                </a:solidFill>
                <a:latin typeface="Tenorite"/>
              </a:rPr>
              <a:pPr defTabSz="685800"/>
              <a:t>28/09/2023</a:t>
            </a:fld>
            <a:endParaRPr lang="en-GB">
              <a:solidFill>
                <a:prstClr val="black">
                  <a:tint val="75000"/>
                </a:prstClr>
              </a:solidFill>
              <a:latin typeface="Tenorite"/>
            </a:endParaRPr>
          </a:p>
        </p:txBody>
      </p:sp>
      <p:sp>
        <p:nvSpPr>
          <p:cNvPr id="4" name="Slide Number Placeholder 3"/>
          <p:cNvSpPr>
            <a:spLocks noGrp="1"/>
          </p:cNvSpPr>
          <p:nvPr>
            <p:ph type="sldNum" sz="quarter" idx="12"/>
          </p:nvPr>
        </p:nvSpPr>
        <p:spPr/>
        <p:txBody>
          <a:bodyPr/>
          <a:lstStyle/>
          <a:p>
            <a:pPr defTabSz="685800"/>
            <a:fld id="{3B7219A0-CE35-4B2B-8AE0-C362AF94C2D5}" type="slidenum">
              <a:rPr lang="en-GB">
                <a:solidFill>
                  <a:prstClr val="black">
                    <a:tint val="75000"/>
                  </a:prstClr>
                </a:solidFill>
                <a:latin typeface="Tenorite"/>
              </a:rPr>
              <a:pPr defTabSz="685800"/>
              <a:t>26</a:t>
            </a:fld>
            <a:endParaRPr lang="en-GB" dirty="0">
              <a:solidFill>
                <a:prstClr val="black">
                  <a:tint val="75000"/>
                </a:prstClr>
              </a:solidFill>
              <a:latin typeface="Tenorite"/>
            </a:endParaRPr>
          </a:p>
        </p:txBody>
      </p:sp>
      <p:pic>
        <p:nvPicPr>
          <p:cNvPr id="6" name="Picture 5" descr="mermaid-diagram-2023-09-15-095420.png"/>
          <p:cNvPicPr>
            <a:picLocks noChangeAspect="1"/>
          </p:cNvPicPr>
          <p:nvPr/>
        </p:nvPicPr>
        <p:blipFill>
          <a:blip r:embed="rId2"/>
          <a:stretch>
            <a:fillRect/>
          </a:stretch>
        </p:blipFill>
        <p:spPr>
          <a:xfrm>
            <a:off x="0" y="1187053"/>
            <a:ext cx="9144000" cy="276939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Grp="1"/>
          </p:cNvSpPr>
          <p:nvPr>
            <p:ph type="ctrTitle"/>
          </p:nvPr>
        </p:nvSpPr>
        <p:spPr>
          <a:xfrm>
            <a:off x="494197" y="2790349"/>
            <a:ext cx="3706328" cy="1242520"/>
          </a:xfrm>
          <a:prstGeom prst="rect">
            <a:avLst/>
          </a:prstGeom>
        </p:spPr>
        <p:txBody>
          <a:bodyPr vert="horz" wrap="square" lIns="0" tIns="0" rIns="0" bIns="0" rtlCol="0" anchor="t">
            <a:spAutoFit/>
          </a:bodyPr>
          <a:lstStyle/>
          <a:p>
            <a:pPr>
              <a:lnSpc>
                <a:spcPts val="3292"/>
              </a:lnSpc>
            </a:pPr>
            <a:r>
              <a:rPr lang="en-US" sz="2325" dirty="0">
                <a:solidFill>
                  <a:srgbClr val="227C9D"/>
                </a:solidFill>
                <a:latin typeface="Kollektif Bold"/>
              </a:rPr>
              <a:t>Thank you</a:t>
            </a:r>
            <a:br>
              <a:rPr lang="en-US" sz="2325" dirty="0">
                <a:solidFill>
                  <a:srgbClr val="227C9D"/>
                </a:solidFill>
                <a:latin typeface="Kollektif Bold"/>
              </a:rPr>
            </a:br>
            <a:br>
              <a:rPr lang="en-US" sz="2325" dirty="0">
                <a:solidFill>
                  <a:srgbClr val="227C9D"/>
                </a:solidFill>
                <a:latin typeface="Kollektif Bold"/>
              </a:rPr>
            </a:br>
            <a:r>
              <a:rPr lang="en-US" sz="2325" dirty="0">
                <a:solidFill>
                  <a:srgbClr val="227C9D"/>
                </a:solidFill>
                <a:latin typeface="Kollektif Bold"/>
              </a:rPr>
              <a:t>Any questions?</a:t>
            </a:r>
          </a:p>
        </p:txBody>
      </p:sp>
      <p:sp>
        <p:nvSpPr>
          <p:cNvPr id="7" name="TextBox 4"/>
          <p:cNvSpPr txBox="1"/>
          <p:nvPr/>
        </p:nvSpPr>
        <p:spPr>
          <a:xfrm>
            <a:off x="5415888" y="4417176"/>
            <a:ext cx="3598603" cy="577081"/>
          </a:xfrm>
          <a:prstGeom prst="rect">
            <a:avLst/>
          </a:prstGeom>
        </p:spPr>
        <p:txBody>
          <a:bodyPr lIns="0" tIns="0" rIns="0" bIns="0" rtlCol="0" anchor="t">
            <a:spAutoFit/>
          </a:bodyPr>
          <a:lstStyle/>
          <a:p>
            <a:pPr algn="ctr" defTabSz="685800">
              <a:lnSpc>
                <a:spcPts val="1478"/>
              </a:lnSpc>
            </a:pPr>
            <a:r>
              <a:rPr lang="en-US" sz="825" dirty="0">
                <a:solidFill>
                  <a:srgbClr val="FFCB77"/>
                </a:solidFill>
                <a:latin typeface="Kollektif"/>
                <a:hlinkClick r:id="rId2" tooltip="https://www.thelancet.com/journals/lanepe/article/PIIS2666-7762(23)00003-0/fulltext#"/>
              </a:rPr>
              <a:t>Philip Broadbent, Rachel Thomson</a:t>
            </a:r>
            <a:r>
              <a:rPr lang="en-US" sz="825" dirty="0">
                <a:solidFill>
                  <a:srgbClr val="FFCB77"/>
                </a:solidFill>
                <a:latin typeface="Kollektif"/>
              </a:rPr>
              <a:t>, </a:t>
            </a:r>
            <a:r>
              <a:rPr lang="en-US" sz="825" dirty="0">
                <a:solidFill>
                  <a:srgbClr val="FFCB77"/>
                </a:solidFill>
                <a:latin typeface="Kollektif"/>
                <a:hlinkClick r:id="rId2" tooltip="https://www.thelancet.com/journals/lanepe/article/PIIS2666-7762(23)00003-0/fulltext#"/>
              </a:rPr>
              <a:t>Daniel Kopasker</a:t>
            </a:r>
            <a:r>
              <a:rPr lang="en-US" sz="825" dirty="0">
                <a:solidFill>
                  <a:srgbClr val="FFCB77"/>
                </a:solidFill>
                <a:latin typeface="Kollektif"/>
              </a:rPr>
              <a:t>, </a:t>
            </a:r>
            <a:r>
              <a:rPr lang="en-US" sz="825" dirty="0">
                <a:solidFill>
                  <a:srgbClr val="FFCB77"/>
                </a:solidFill>
                <a:latin typeface="Kollektif"/>
                <a:hlinkClick r:id="" action="ppaction://noaction"/>
              </a:rPr>
              <a:t>Gerry McCartney</a:t>
            </a:r>
          </a:p>
          <a:p>
            <a:pPr algn="ctr" defTabSz="685800">
              <a:lnSpc>
                <a:spcPts val="1478"/>
              </a:lnSpc>
            </a:pPr>
            <a:r>
              <a:rPr lang="en-US" sz="825" dirty="0">
                <a:solidFill>
                  <a:srgbClr val="FFCB77"/>
                </a:solidFill>
                <a:latin typeface="Kollektif"/>
                <a:hlinkClick r:id="" action="ppaction://noaction"/>
              </a:rPr>
              <a:t>Petra Meier</a:t>
            </a:r>
            <a:r>
              <a:rPr lang="en-US" sz="825" dirty="0">
                <a:solidFill>
                  <a:srgbClr val="FFCB77"/>
                </a:solidFill>
                <a:latin typeface="Kollektif"/>
              </a:rPr>
              <a:t>, </a:t>
            </a:r>
            <a:r>
              <a:rPr lang="en-US" sz="825" dirty="0" err="1">
                <a:solidFill>
                  <a:srgbClr val="FFCB77"/>
                </a:solidFill>
                <a:latin typeface="Kollektif"/>
                <a:hlinkClick r:id="rId2" tooltip="https://www.thelancet.com/journals/lanepe/article/PIIS2666-7762(23)00003-0/fulltext#"/>
              </a:rPr>
              <a:t>Matteo</a:t>
            </a:r>
            <a:r>
              <a:rPr lang="en-US" sz="825" dirty="0">
                <a:solidFill>
                  <a:srgbClr val="FFCB77"/>
                </a:solidFill>
                <a:latin typeface="Kollektif"/>
                <a:hlinkClick r:id="rId2" tooltip="https://www.thelancet.com/journals/lanepe/article/PIIS2666-7762(23)00003-0/fulltext#"/>
              </a:rPr>
              <a:t> </a:t>
            </a:r>
            <a:r>
              <a:rPr lang="en-US" sz="825" dirty="0" err="1">
                <a:solidFill>
                  <a:srgbClr val="FFCB77"/>
                </a:solidFill>
                <a:latin typeface="Kollektif"/>
                <a:hlinkClick r:id="rId2" tooltip="https://www.thelancet.com/journals/lanepe/article/PIIS2666-7762(23)00003-0/fulltext#"/>
              </a:rPr>
              <a:t>Richiardi</a:t>
            </a:r>
            <a:r>
              <a:rPr lang="en-US" sz="825" dirty="0">
                <a:solidFill>
                  <a:srgbClr val="FFCB77"/>
                </a:solidFill>
                <a:latin typeface="Kollektif"/>
              </a:rPr>
              <a:t>, </a:t>
            </a:r>
            <a:r>
              <a:rPr lang="en-US" sz="825" dirty="0">
                <a:solidFill>
                  <a:srgbClr val="FFCB77"/>
                </a:solidFill>
                <a:latin typeface="Kollektif"/>
                <a:hlinkClick r:id="rId2" tooltip="https://www.thelancet.com/journals/lanepe/article/PIIS2666-7762(23)00003-0/fulltext#"/>
              </a:rPr>
              <a:t>Martin McKee</a:t>
            </a:r>
            <a:r>
              <a:rPr lang="en-US" sz="825" dirty="0">
                <a:solidFill>
                  <a:srgbClr val="FFCB77"/>
                </a:solidFill>
                <a:latin typeface="Kollektif"/>
              </a:rPr>
              <a:t>, </a:t>
            </a:r>
            <a:r>
              <a:rPr lang="en-US" sz="825" dirty="0">
                <a:solidFill>
                  <a:srgbClr val="FFCB77"/>
                </a:solidFill>
                <a:latin typeface="Kollektif"/>
                <a:hlinkClick r:id="rId2" tooltip="https://www.thelancet.com/journals/lanepe/article/PIIS2666-7762(23)00003-0/fulltext#"/>
              </a:rPr>
              <a:t>Srinivasa </a:t>
            </a:r>
            <a:r>
              <a:rPr lang="en-US" sz="825" dirty="0" err="1">
                <a:solidFill>
                  <a:srgbClr val="FFCB77"/>
                </a:solidFill>
                <a:latin typeface="Kollektif"/>
                <a:hlinkClick r:id="rId2" tooltip="https://www.thelancet.com/journals/lanepe/article/PIIS2666-7762(23)00003-0/fulltext#"/>
              </a:rPr>
              <a:t>Vittal</a:t>
            </a:r>
            <a:r>
              <a:rPr lang="en-US" sz="825" dirty="0">
                <a:solidFill>
                  <a:srgbClr val="FFCB77"/>
                </a:solidFill>
                <a:latin typeface="Kollektif"/>
                <a:hlinkClick r:id="rId2" tooltip="https://www.thelancet.com/journals/lanepe/article/PIIS2666-7762(23)00003-0/fulltext#"/>
              </a:rPr>
              <a:t> </a:t>
            </a:r>
            <a:r>
              <a:rPr lang="en-US" sz="825" dirty="0" err="1">
                <a:solidFill>
                  <a:srgbClr val="FFCB77"/>
                </a:solidFill>
                <a:latin typeface="Kollektif"/>
                <a:hlinkClick r:id="rId2" tooltip="https://www.thelancet.com/journals/lanepe/article/PIIS2666-7762(23)00003-0/fulltext#"/>
              </a:rPr>
              <a:t>Katikireddi</a:t>
            </a:r>
            <a:endParaRPr lang="en-US" sz="825" dirty="0">
              <a:solidFill>
                <a:srgbClr val="FFCB77"/>
              </a:solidFill>
              <a:latin typeface="Kollektif"/>
              <a:hlinkClick r:id="rId2" tooltip="https://www.thelancet.com/journals/lanepe/article/PIIS2666-7762(23)00003-0/fulltext#"/>
            </a:endParaRPr>
          </a:p>
          <a:p>
            <a:pPr algn="ctr" defTabSz="685800">
              <a:lnSpc>
                <a:spcPts val="1478"/>
              </a:lnSpc>
            </a:pPr>
            <a:endParaRPr sz="1350" dirty="0">
              <a:solidFill>
                <a:prstClr val="black"/>
              </a:solidFill>
              <a:latin typeface="Tenorite"/>
            </a:endParaRPr>
          </a:p>
        </p:txBody>
      </p:sp>
    </p:spTree>
    <p:extLst>
      <p:ext uri="{BB962C8B-B14F-4D97-AF65-F5344CB8AC3E}">
        <p14:creationId xmlns:p14="http://schemas.microsoft.com/office/powerpoint/2010/main" val="3965691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D5B25-52B0-A347-A686-2A04CF34C9AE}"/>
              </a:ext>
            </a:extLst>
          </p:cNvPr>
          <p:cNvSpPr>
            <a:spLocks noGrp="1"/>
          </p:cNvSpPr>
          <p:nvPr>
            <p:ph type="title"/>
          </p:nvPr>
        </p:nvSpPr>
        <p:spPr/>
        <p:txBody>
          <a:bodyPr/>
          <a:lstStyle/>
          <a:p>
            <a:r>
              <a:rPr lang="en-GB" dirty="0"/>
              <a:t>Public Health in the Ambulance Sector</a:t>
            </a:r>
            <a:br>
              <a:rPr lang="en-US" dirty="0"/>
            </a:br>
            <a:endParaRPr lang="en-US" dirty="0">
              <a:solidFill>
                <a:srgbClr val="00B050"/>
              </a:solidFill>
            </a:endParaRPr>
          </a:p>
        </p:txBody>
      </p:sp>
      <p:sp>
        <p:nvSpPr>
          <p:cNvPr id="4" name="TextBox 3">
            <a:extLst>
              <a:ext uri="{FF2B5EF4-FFF2-40B4-BE49-F238E27FC236}">
                <a16:creationId xmlns:a16="http://schemas.microsoft.com/office/drawing/2014/main" id="{A9EA354E-7C67-11F3-276A-64F870BB0DB7}"/>
              </a:ext>
            </a:extLst>
          </p:cNvPr>
          <p:cNvSpPr txBox="1"/>
          <p:nvPr/>
        </p:nvSpPr>
        <p:spPr>
          <a:xfrm>
            <a:off x="632577" y="3260087"/>
            <a:ext cx="5145250" cy="1200329"/>
          </a:xfrm>
          <a:prstGeom prst="rect">
            <a:avLst/>
          </a:prstGeom>
          <a:noFill/>
        </p:spPr>
        <p:txBody>
          <a:bodyPr wrap="square">
            <a:spAutoFit/>
          </a:bodyPr>
          <a:lstStyle/>
          <a:p>
            <a:pPr defTabSz="685800"/>
            <a:r>
              <a:rPr lang="en-US" sz="2400" dirty="0">
                <a:solidFill>
                  <a:srgbClr val="00B050"/>
                </a:solidFill>
                <a:latin typeface="Calibri" panose="020F0502020204030204"/>
              </a:rPr>
              <a:t>Christina Downham</a:t>
            </a:r>
          </a:p>
          <a:p>
            <a:pPr defTabSz="685800"/>
            <a:r>
              <a:rPr lang="en-US" sz="2400" dirty="0">
                <a:solidFill>
                  <a:srgbClr val="00B050"/>
                </a:solidFill>
                <a:latin typeface="Calibri" panose="020F0502020204030204"/>
              </a:rPr>
              <a:t>Public Health ST4 Registrar</a:t>
            </a:r>
          </a:p>
          <a:p>
            <a:pPr defTabSz="685800"/>
            <a:r>
              <a:rPr lang="en-US" sz="2400" dirty="0">
                <a:solidFill>
                  <a:srgbClr val="00B050"/>
                </a:solidFill>
                <a:latin typeface="Calibri" panose="020F0502020204030204"/>
              </a:rPr>
              <a:t>North West Ambulance Service </a:t>
            </a:r>
            <a:endParaRPr lang="en-GB" sz="2400" dirty="0">
              <a:solidFill>
                <a:prstClr val="black"/>
              </a:solidFill>
              <a:latin typeface="Calibri" panose="020F0502020204030204"/>
            </a:endParaRPr>
          </a:p>
        </p:txBody>
      </p:sp>
    </p:spTree>
    <p:extLst>
      <p:ext uri="{BB962C8B-B14F-4D97-AF65-F5344CB8AC3E}">
        <p14:creationId xmlns:p14="http://schemas.microsoft.com/office/powerpoint/2010/main" val="878221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D7FD28-08A4-4E20-A986-2B8E8FDA8560}"/>
              </a:ext>
            </a:extLst>
          </p:cNvPr>
          <p:cNvPicPr>
            <a:picLocks noChangeAspect="1"/>
          </p:cNvPicPr>
          <p:nvPr/>
        </p:nvPicPr>
        <p:blipFill>
          <a:blip r:embed="rId2"/>
          <a:stretch>
            <a:fillRect/>
          </a:stretch>
        </p:blipFill>
        <p:spPr>
          <a:xfrm>
            <a:off x="504143" y="1171750"/>
            <a:ext cx="8135714" cy="2800000"/>
          </a:xfrm>
          <a:prstGeom prst="rect">
            <a:avLst/>
          </a:prstGeom>
        </p:spPr>
      </p:pic>
      <p:sp>
        <p:nvSpPr>
          <p:cNvPr id="7" name="Title 3">
            <a:extLst>
              <a:ext uri="{FF2B5EF4-FFF2-40B4-BE49-F238E27FC236}">
                <a16:creationId xmlns:a16="http://schemas.microsoft.com/office/drawing/2014/main" id="{C7CBE902-A859-4DE5-ABF9-42F012371ED6}"/>
              </a:ext>
            </a:extLst>
          </p:cNvPr>
          <p:cNvSpPr txBox="1">
            <a:spLocks/>
          </p:cNvSpPr>
          <p:nvPr/>
        </p:nvSpPr>
        <p:spPr>
          <a:xfrm>
            <a:off x="-1088371" y="1"/>
            <a:ext cx="7886700" cy="994172"/>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GB" sz="3600" b="1" dirty="0">
                <a:solidFill>
                  <a:srgbClr val="004B19"/>
                </a:solidFill>
                <a:latin typeface="Calibri Light" panose="020F0302020204030204"/>
              </a:rPr>
              <a:t>North East Transport Plan</a:t>
            </a:r>
          </a:p>
        </p:txBody>
      </p:sp>
      <p:pic>
        <p:nvPicPr>
          <p:cNvPr id="8" name="Picture 7"/>
          <p:cNvPicPr>
            <a:picLocks noChangeAspect="1"/>
          </p:cNvPicPr>
          <p:nvPr/>
        </p:nvPicPr>
        <p:blipFill rotWithShape="1">
          <a:blip r:embed="rId3"/>
          <a:srcRect l="72851" t="71227" r="11798" b="24632"/>
          <a:stretch/>
        </p:blipFill>
        <p:spPr>
          <a:xfrm>
            <a:off x="5887326" y="4308090"/>
            <a:ext cx="2752531" cy="463998"/>
          </a:xfrm>
          <a:prstGeom prst="rect">
            <a:avLst/>
          </a:prstGeom>
        </p:spPr>
      </p:pic>
    </p:spTree>
    <p:extLst>
      <p:ext uri="{BB962C8B-B14F-4D97-AF65-F5344CB8AC3E}">
        <p14:creationId xmlns:p14="http://schemas.microsoft.com/office/powerpoint/2010/main" val="3917084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DE284D-491C-A63D-CBA1-C0F10BF5E49E}"/>
              </a:ext>
            </a:extLst>
          </p:cNvPr>
          <p:cNvSpPr>
            <a:spLocks noGrp="1"/>
          </p:cNvSpPr>
          <p:nvPr>
            <p:ph type="title"/>
          </p:nvPr>
        </p:nvSpPr>
        <p:spPr>
          <a:xfrm>
            <a:off x="408321" y="345426"/>
            <a:ext cx="8117745" cy="737086"/>
          </a:xfrm>
        </p:spPr>
        <p:txBody>
          <a:bodyPr/>
          <a:lstStyle/>
          <a:p>
            <a:r>
              <a:rPr lang="en-GB" dirty="0"/>
              <a:t>Public Health Opportunities </a:t>
            </a:r>
          </a:p>
        </p:txBody>
      </p:sp>
      <p:graphicFrame>
        <p:nvGraphicFramePr>
          <p:cNvPr id="10" name="Diagram 9">
            <a:extLst>
              <a:ext uri="{FF2B5EF4-FFF2-40B4-BE49-F238E27FC236}">
                <a16:creationId xmlns:a16="http://schemas.microsoft.com/office/drawing/2014/main" id="{A24BEC9F-FEB6-6B5C-2D00-41E6154017E0}"/>
              </a:ext>
            </a:extLst>
          </p:cNvPr>
          <p:cNvGraphicFramePr/>
          <p:nvPr>
            <p:extLst>
              <p:ext uri="{D42A27DB-BD31-4B8C-83A1-F6EECF244321}">
                <p14:modId xmlns:p14="http://schemas.microsoft.com/office/powerpoint/2010/main" val="2850730853"/>
              </p:ext>
            </p:extLst>
          </p:nvPr>
        </p:nvGraphicFramePr>
        <p:xfrm>
          <a:off x="1097210" y="1097878"/>
          <a:ext cx="9203422" cy="8091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F2821405-2EED-2B43-49E6-DAFB6F855A40}"/>
              </a:ext>
            </a:extLst>
          </p:cNvPr>
          <p:cNvGraphicFramePr/>
          <p:nvPr>
            <p:extLst>
              <p:ext uri="{D42A27DB-BD31-4B8C-83A1-F6EECF244321}">
                <p14:modId xmlns:p14="http://schemas.microsoft.com/office/powerpoint/2010/main" val="2893598610"/>
              </p:ext>
            </p:extLst>
          </p:nvPr>
        </p:nvGraphicFramePr>
        <p:xfrm>
          <a:off x="-3182224" y="1082511"/>
          <a:ext cx="9203422" cy="754232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59022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C170A1-ECDF-42D0-AE89-3B710904A77A}"/>
              </a:ext>
            </a:extLst>
          </p:cNvPr>
          <p:cNvSpPr>
            <a:spLocks noGrp="1"/>
          </p:cNvSpPr>
          <p:nvPr>
            <p:ph idx="11"/>
          </p:nvPr>
        </p:nvSpPr>
        <p:spPr>
          <a:xfrm>
            <a:off x="500581" y="1151721"/>
            <a:ext cx="8389652" cy="3737426"/>
          </a:xfrm>
        </p:spPr>
        <p:txBody>
          <a:bodyPr>
            <a:normAutofit/>
          </a:bodyPr>
          <a:lstStyle/>
          <a:p>
            <a:r>
              <a:rPr lang="en-GB" b="1" dirty="0"/>
              <a:t>Educational Supervision: </a:t>
            </a:r>
            <a:r>
              <a:rPr lang="en-GB" dirty="0"/>
              <a:t>NWAS Registrars supervised by a consultant outside NWAS (e.g. NHSE, OHID, LA), ad-hoc arrangements made</a:t>
            </a:r>
          </a:p>
          <a:p>
            <a:r>
              <a:rPr lang="en-GB" b="1" dirty="0"/>
              <a:t>Clinical Supervisor required: </a:t>
            </a:r>
            <a:r>
              <a:rPr lang="en-GB" dirty="0"/>
              <a:t>in NWAS, this is provided by the Medical Director</a:t>
            </a:r>
          </a:p>
          <a:p>
            <a:r>
              <a:rPr lang="en-GB" b="1" dirty="0"/>
              <a:t>Lots of support networks:</a:t>
            </a:r>
          </a:p>
          <a:p>
            <a:pPr lvl="1"/>
            <a:r>
              <a:rPr lang="en-GB" dirty="0"/>
              <a:t>National and regional networks of Registrars / Consultants in NHS Trusts</a:t>
            </a:r>
          </a:p>
          <a:p>
            <a:pPr lvl="1"/>
            <a:r>
              <a:rPr lang="en-GB" dirty="0"/>
              <a:t>National network to support ambulance Public Health work</a:t>
            </a:r>
          </a:p>
          <a:p>
            <a:pPr lvl="1"/>
            <a:r>
              <a:rPr lang="en-GB" dirty="0"/>
              <a:t>FPH Emergency Services SIG </a:t>
            </a:r>
          </a:p>
          <a:p>
            <a:r>
              <a:rPr lang="en-GB" dirty="0"/>
              <a:t>Most</a:t>
            </a:r>
            <a:r>
              <a:rPr lang="en-GB" b="1" dirty="0"/>
              <a:t> learning outcomes </a:t>
            </a:r>
            <a:r>
              <a:rPr lang="en-GB" dirty="0"/>
              <a:t>could be accommodated </a:t>
            </a:r>
          </a:p>
          <a:p>
            <a:r>
              <a:rPr lang="en-GB" dirty="0"/>
              <a:t>Opportunities for </a:t>
            </a:r>
            <a:r>
              <a:rPr lang="en-GB" b="1" dirty="0"/>
              <a:t>split placements</a:t>
            </a:r>
          </a:p>
          <a:p>
            <a:r>
              <a:rPr lang="en-GB" b="1" dirty="0"/>
              <a:t>For more info please contact: </a:t>
            </a:r>
            <a:r>
              <a:rPr lang="en-GB" dirty="0">
                <a:hlinkClick r:id="rId3"/>
              </a:rPr>
              <a:t>Christina.Downham@nwas.nhs.uk</a:t>
            </a:r>
            <a:r>
              <a:rPr lang="en-GB" dirty="0"/>
              <a:t> </a:t>
            </a:r>
          </a:p>
          <a:p>
            <a:pPr marL="0" indent="0">
              <a:buNone/>
            </a:pPr>
            <a:endParaRPr lang="en-GB" dirty="0"/>
          </a:p>
        </p:txBody>
      </p:sp>
      <p:sp>
        <p:nvSpPr>
          <p:cNvPr id="2" name="Title 1">
            <a:extLst>
              <a:ext uri="{FF2B5EF4-FFF2-40B4-BE49-F238E27FC236}">
                <a16:creationId xmlns:a16="http://schemas.microsoft.com/office/drawing/2014/main" id="{E5829660-8D06-40AF-AEE0-A5A5BD74FB4C}"/>
              </a:ext>
            </a:extLst>
          </p:cNvPr>
          <p:cNvSpPr>
            <a:spLocks noGrp="1"/>
          </p:cNvSpPr>
          <p:nvPr>
            <p:ph type="title"/>
          </p:nvPr>
        </p:nvSpPr>
        <p:spPr/>
        <p:txBody>
          <a:bodyPr/>
          <a:lstStyle/>
          <a:p>
            <a:r>
              <a:rPr lang="en-GB" dirty="0"/>
              <a:t>Practical considerations</a:t>
            </a:r>
          </a:p>
        </p:txBody>
      </p:sp>
    </p:spTree>
    <p:extLst>
      <p:ext uri="{BB962C8B-B14F-4D97-AF65-F5344CB8AC3E}">
        <p14:creationId xmlns:p14="http://schemas.microsoft.com/office/powerpoint/2010/main" val="3068940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D5B25-52B0-A347-A686-2A04CF34C9AE}"/>
              </a:ext>
            </a:extLst>
          </p:cNvPr>
          <p:cNvSpPr>
            <a:spLocks noGrp="1"/>
          </p:cNvSpPr>
          <p:nvPr>
            <p:ph type="title"/>
          </p:nvPr>
        </p:nvSpPr>
        <p:spPr/>
        <p:txBody>
          <a:bodyPr/>
          <a:lstStyle/>
          <a:p>
            <a:r>
              <a:rPr lang="en-GB" dirty="0"/>
              <a:t>Thank you</a:t>
            </a:r>
            <a:br>
              <a:rPr lang="en-GB" dirty="0"/>
            </a:br>
            <a:r>
              <a:rPr lang="en-GB" dirty="0"/>
              <a:t>Any questions?</a:t>
            </a:r>
            <a:br>
              <a:rPr lang="en-GB" dirty="0"/>
            </a:br>
            <a:endParaRPr lang="en-US" dirty="0">
              <a:solidFill>
                <a:srgbClr val="00B050"/>
              </a:solidFill>
            </a:endParaRPr>
          </a:p>
        </p:txBody>
      </p:sp>
      <p:sp>
        <p:nvSpPr>
          <p:cNvPr id="4" name="TextBox 3">
            <a:extLst>
              <a:ext uri="{FF2B5EF4-FFF2-40B4-BE49-F238E27FC236}">
                <a16:creationId xmlns:a16="http://schemas.microsoft.com/office/drawing/2014/main" id="{A9EA354E-7C67-11F3-276A-64F870BB0DB7}"/>
              </a:ext>
            </a:extLst>
          </p:cNvPr>
          <p:cNvSpPr txBox="1"/>
          <p:nvPr/>
        </p:nvSpPr>
        <p:spPr>
          <a:xfrm>
            <a:off x="632577" y="3260087"/>
            <a:ext cx="5145250" cy="1200329"/>
          </a:xfrm>
          <a:prstGeom prst="rect">
            <a:avLst/>
          </a:prstGeom>
          <a:noFill/>
        </p:spPr>
        <p:txBody>
          <a:bodyPr wrap="square">
            <a:spAutoFit/>
          </a:bodyPr>
          <a:lstStyle/>
          <a:p>
            <a:pPr defTabSz="685800"/>
            <a:r>
              <a:rPr lang="en-US" sz="2400" dirty="0">
                <a:solidFill>
                  <a:srgbClr val="00B050"/>
                </a:solidFill>
                <a:latin typeface="Calibri" panose="020F0502020204030204"/>
              </a:rPr>
              <a:t>Christina Downham</a:t>
            </a:r>
          </a:p>
          <a:p>
            <a:pPr defTabSz="685800"/>
            <a:r>
              <a:rPr lang="en-US" sz="2400" dirty="0">
                <a:solidFill>
                  <a:srgbClr val="00B050"/>
                </a:solidFill>
                <a:latin typeface="Calibri" panose="020F0502020204030204"/>
              </a:rPr>
              <a:t>Public Health ST4 Registrar</a:t>
            </a:r>
          </a:p>
          <a:p>
            <a:pPr defTabSz="685800"/>
            <a:r>
              <a:rPr lang="en-US" sz="2400" dirty="0">
                <a:solidFill>
                  <a:srgbClr val="00B050"/>
                </a:solidFill>
                <a:latin typeface="Calibri" panose="020F0502020204030204"/>
              </a:rPr>
              <a:t>North West Ambulance Service </a:t>
            </a:r>
            <a:endParaRPr lang="en-GB" sz="2400" dirty="0">
              <a:solidFill>
                <a:prstClr val="black"/>
              </a:solidFill>
              <a:latin typeface="Calibri" panose="020F0502020204030204"/>
            </a:endParaRPr>
          </a:p>
        </p:txBody>
      </p:sp>
    </p:spTree>
    <p:extLst>
      <p:ext uri="{BB962C8B-B14F-4D97-AF65-F5344CB8AC3E}">
        <p14:creationId xmlns:p14="http://schemas.microsoft.com/office/powerpoint/2010/main" val="3470015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664" y="1297305"/>
            <a:ext cx="7869662" cy="623248"/>
          </a:xfrm>
        </p:spPr>
        <p:txBody>
          <a:bodyPr>
            <a:normAutofit fontScale="90000"/>
          </a:bodyPr>
          <a:lstStyle/>
          <a:p>
            <a:r>
              <a:rPr lang="en-GB" dirty="0"/>
              <a:t>Vaping amongst children and young people in Wales</a:t>
            </a:r>
            <a:br>
              <a:rPr lang="en-GB" dirty="0"/>
            </a:br>
            <a:r>
              <a:rPr lang="en-GB" dirty="0"/>
              <a:t>Incident Response Group</a:t>
            </a:r>
            <a:endParaRPr lang="en-US" dirty="0"/>
          </a:p>
        </p:txBody>
      </p:sp>
      <p:sp>
        <p:nvSpPr>
          <p:cNvPr id="3" name="Content Placeholder 2"/>
          <p:cNvSpPr>
            <a:spLocks noGrp="1"/>
          </p:cNvSpPr>
          <p:nvPr>
            <p:ph sz="quarter" idx="14"/>
          </p:nvPr>
        </p:nvSpPr>
        <p:spPr>
          <a:xfrm>
            <a:off x="538843" y="3421487"/>
            <a:ext cx="7869150" cy="249299"/>
          </a:xfrm>
        </p:spPr>
        <p:txBody>
          <a:bodyPr wrap="square" lIns="0" tIns="0" rIns="0" bIns="0" anchor="t">
            <a:spAutoFit/>
          </a:bodyPr>
          <a:lstStyle/>
          <a:p>
            <a:r>
              <a:rPr lang="en-US" dirty="0">
                <a:latin typeface="Ubuntu"/>
              </a:rPr>
              <a:t>21</a:t>
            </a:r>
            <a:r>
              <a:rPr lang="en-US" baseline="30000" dirty="0">
                <a:latin typeface="Ubuntu"/>
              </a:rPr>
              <a:t>st</a:t>
            </a:r>
            <a:r>
              <a:rPr lang="en-US" dirty="0">
                <a:latin typeface="Ubuntu"/>
              </a:rPr>
              <a:t> September 2023</a:t>
            </a:r>
            <a:endParaRPr lang="en-US" dirty="0"/>
          </a:p>
        </p:txBody>
      </p:sp>
      <p:sp>
        <p:nvSpPr>
          <p:cNvPr id="4" name="Text Placeholder 3"/>
          <p:cNvSpPr>
            <a:spLocks noGrp="1"/>
          </p:cNvSpPr>
          <p:nvPr>
            <p:ph type="body" sz="quarter" idx="15"/>
          </p:nvPr>
        </p:nvSpPr>
        <p:spPr>
          <a:xfrm>
            <a:off x="539665" y="3019463"/>
            <a:ext cx="7868840" cy="275397"/>
          </a:xfrm>
        </p:spPr>
        <p:txBody>
          <a:bodyPr lIns="0" tIns="0" rIns="0" bIns="0" anchor="t"/>
          <a:lstStyle/>
          <a:p>
            <a:r>
              <a:rPr lang="en-US" dirty="0">
                <a:latin typeface="Ubuntu"/>
              </a:rPr>
              <a:t>Gemma Hobson</a:t>
            </a:r>
            <a:endParaRPr lang="en-US" dirty="0"/>
          </a:p>
        </p:txBody>
      </p:sp>
      <p:sp>
        <p:nvSpPr>
          <p:cNvPr id="6" name="TextBox 5">
            <a:extLst>
              <a:ext uri="{FF2B5EF4-FFF2-40B4-BE49-F238E27FC236}">
                <a16:creationId xmlns:a16="http://schemas.microsoft.com/office/drawing/2014/main" id="{7124A5FB-70C7-0C1F-8AF7-64CA509AA74A}"/>
              </a:ext>
            </a:extLst>
          </p:cNvPr>
          <p:cNvSpPr txBox="1"/>
          <p:nvPr/>
        </p:nvSpPr>
        <p:spPr>
          <a:xfrm>
            <a:off x="5240740" y="2902722"/>
            <a:ext cx="3588784" cy="1754326"/>
          </a:xfrm>
          <a:prstGeom prst="rect">
            <a:avLst/>
          </a:prstGeom>
          <a:noFill/>
        </p:spPr>
        <p:txBody>
          <a:bodyPr wrap="square">
            <a:spAutoFit/>
          </a:bodyPr>
          <a:lstStyle/>
          <a:p>
            <a:pPr defTabSz="685800"/>
            <a:r>
              <a:rPr lang="en-GB" sz="1350" b="1" dirty="0">
                <a:solidFill>
                  <a:srgbClr val="000000"/>
                </a:solidFill>
                <a:latin typeface="Ubuntu" panose="020B0504030602030204" pitchFamily="34" charset="0"/>
              </a:rPr>
              <a:t>“As a new and rapidly evolving product, the risks of vaping are not yet fully understood but it is already clear they are of no benefit to non-smokers and young people.”</a:t>
            </a:r>
          </a:p>
          <a:p>
            <a:pPr defTabSz="685800"/>
            <a:endParaRPr lang="en-GB" sz="1350" dirty="0">
              <a:solidFill>
                <a:srgbClr val="000000"/>
              </a:solidFill>
              <a:latin typeface="Ubuntu" panose="020B0504030602030204" pitchFamily="34" charset="0"/>
            </a:endParaRPr>
          </a:p>
          <a:p>
            <a:pPr defTabSz="685800"/>
            <a:r>
              <a:rPr lang="en-GB" sz="1350" dirty="0">
                <a:solidFill>
                  <a:srgbClr val="000000"/>
                </a:solidFill>
                <a:latin typeface="Ubuntu" panose="020B0504030602030204" pitchFamily="34" charset="0"/>
              </a:rPr>
              <a:t>Dr Julie Bishop, Director of Health Improvement at Public Health Wales</a:t>
            </a:r>
          </a:p>
        </p:txBody>
      </p:sp>
      <p:pic>
        <p:nvPicPr>
          <p:cNvPr id="8" name="Picture 7" descr="A close up of a vape device&#10;&#10;Description automatically generated">
            <a:extLst>
              <a:ext uri="{FF2B5EF4-FFF2-40B4-BE49-F238E27FC236}">
                <a16:creationId xmlns:a16="http://schemas.microsoft.com/office/drawing/2014/main" id="{6B64A3C8-E1E8-1CA2-BD00-92EF953DE74E}"/>
              </a:ext>
            </a:extLst>
          </p:cNvPr>
          <p:cNvPicPr>
            <a:picLocks noChangeAspect="1"/>
          </p:cNvPicPr>
          <p:nvPr/>
        </p:nvPicPr>
        <p:blipFill>
          <a:blip r:embed="rId3"/>
          <a:stretch>
            <a:fillRect/>
          </a:stretch>
        </p:blipFill>
        <p:spPr>
          <a:xfrm>
            <a:off x="3299485" y="2770548"/>
            <a:ext cx="5677192" cy="1995590"/>
          </a:xfrm>
          <a:prstGeom prst="rect">
            <a:avLst/>
          </a:prstGeom>
        </p:spPr>
      </p:pic>
    </p:spTree>
    <p:extLst>
      <p:ext uri="{BB962C8B-B14F-4D97-AF65-F5344CB8AC3E}">
        <p14:creationId xmlns:p14="http://schemas.microsoft.com/office/powerpoint/2010/main" val="160955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2989828-996B-4543-266E-24E9DE284C0C}"/>
              </a:ext>
            </a:extLst>
          </p:cNvPr>
          <p:cNvSpPr>
            <a:spLocks noGrp="1"/>
          </p:cNvSpPr>
          <p:nvPr>
            <p:ph type="body" sz="quarter" idx="15"/>
          </p:nvPr>
        </p:nvSpPr>
        <p:spPr>
          <a:xfrm>
            <a:off x="417554" y="282024"/>
            <a:ext cx="8070056" cy="295157"/>
          </a:xfrm>
        </p:spPr>
        <p:txBody>
          <a:bodyPr/>
          <a:lstStyle/>
          <a:p>
            <a:r>
              <a:rPr lang="en-GB" dirty="0"/>
              <a:t>Vaping epidemiology and health harms</a:t>
            </a:r>
          </a:p>
        </p:txBody>
      </p:sp>
      <p:sp>
        <p:nvSpPr>
          <p:cNvPr id="7" name="Content Placeholder 2">
            <a:extLst>
              <a:ext uri="{FF2B5EF4-FFF2-40B4-BE49-F238E27FC236}">
                <a16:creationId xmlns:a16="http://schemas.microsoft.com/office/drawing/2014/main" id="{A13695F0-1C1F-AFA6-486D-BB338624DE8F}"/>
              </a:ext>
            </a:extLst>
          </p:cNvPr>
          <p:cNvSpPr txBox="1">
            <a:spLocks/>
          </p:cNvSpPr>
          <p:nvPr/>
        </p:nvSpPr>
        <p:spPr>
          <a:xfrm>
            <a:off x="112594" y="4102445"/>
            <a:ext cx="5477195" cy="966931"/>
          </a:xfrm>
          <a:prstGeom prst="rect">
            <a:avLst/>
          </a:prstGeom>
          <a:solidFill>
            <a:schemeClr val="bg1"/>
          </a:solidFill>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Tx/>
              <a:buSzTx/>
              <a:buFont typeface="Arial" charset="0"/>
              <a:buChar char="•"/>
              <a:tabLst/>
              <a:defRPr sz="2400" b="0" i="0" kern="1200" baseline="0">
                <a:solidFill>
                  <a:srgbClr val="324F82"/>
                </a:solidFill>
                <a:latin typeface="Verdana" charset="0"/>
                <a:ea typeface="Verdana" charset="0"/>
                <a:cs typeface="Verdana" charset="0"/>
              </a:defRPr>
            </a:lvl1pPr>
            <a:lvl2pPr marL="742950" indent="-285750" algn="l" defTabSz="914400" rtl="0" eaLnBrk="1" latinLnBrk="0" hangingPunct="1">
              <a:lnSpc>
                <a:spcPct val="90000"/>
              </a:lnSpc>
              <a:spcBef>
                <a:spcPts val="500"/>
              </a:spcBef>
              <a:buFont typeface="Courier New" charset="0"/>
              <a:buChar char="o"/>
              <a:defRPr sz="1800" b="0" i="0" kern="1200">
                <a:solidFill>
                  <a:srgbClr val="324F82"/>
                </a:solidFill>
                <a:latin typeface="Verdana" charset="0"/>
                <a:ea typeface="Verdana" charset="0"/>
                <a:cs typeface="Verdana" charset="0"/>
              </a:defRPr>
            </a:lvl2pPr>
            <a:lvl3pPr marL="1200150" indent="-285750" algn="l" defTabSz="914400" rtl="0" eaLnBrk="1" latinLnBrk="0" hangingPunct="1">
              <a:lnSpc>
                <a:spcPct val="90000"/>
              </a:lnSpc>
              <a:spcBef>
                <a:spcPts val="500"/>
              </a:spcBef>
              <a:buFont typeface="Arial" charset="0"/>
              <a:buChar char="•"/>
              <a:defRPr sz="1600" b="0" i="0" kern="1200">
                <a:solidFill>
                  <a:srgbClr val="324F82"/>
                </a:solidFill>
                <a:latin typeface="Verdana" charset="0"/>
                <a:ea typeface="Verdana" charset="0"/>
                <a:cs typeface="Verdana" charset="0"/>
              </a:defRPr>
            </a:lvl3pPr>
            <a:lvl4pPr marL="1371600" indent="0" algn="l" defTabSz="914400" rtl="0" eaLnBrk="1" latinLnBrk="0" hangingPunct="1">
              <a:lnSpc>
                <a:spcPct val="90000"/>
              </a:lnSpc>
              <a:spcBef>
                <a:spcPts val="500"/>
              </a:spcBef>
              <a:buFont typeface="Arial"/>
              <a:buNone/>
              <a:defRPr sz="1400" b="0" i="0" kern="1200">
                <a:solidFill>
                  <a:schemeClr val="tx1"/>
                </a:solidFill>
                <a:latin typeface="Verdana" charset="0"/>
                <a:ea typeface="Verdana" charset="0"/>
                <a:cs typeface="Verdana" charset="0"/>
              </a:defRPr>
            </a:lvl4pPr>
            <a:lvl5pPr marL="1828800" indent="0" algn="l" defTabSz="914400" rtl="0" eaLnBrk="1" latinLnBrk="0" hangingPunct="1">
              <a:lnSpc>
                <a:spcPct val="90000"/>
              </a:lnSpc>
              <a:spcBef>
                <a:spcPts val="500"/>
              </a:spcBef>
              <a:buFont typeface="Arial"/>
              <a:buNone/>
              <a:defRPr sz="1400" b="0" i="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14313" indent="-214313" defTabSz="685800">
              <a:spcBef>
                <a:spcPts val="750"/>
              </a:spcBef>
            </a:pPr>
            <a:r>
              <a:rPr lang="en-GB" sz="1350" dirty="0">
                <a:solidFill>
                  <a:srgbClr val="000000"/>
                </a:solidFill>
                <a:latin typeface="Ubuntu" panose="020B0504030602030204" pitchFamily="34" charset="0"/>
              </a:rPr>
              <a:t>20.5% have tried vaping (up from 13.9% in 2020</a:t>
            </a:r>
          </a:p>
          <a:p>
            <a:pPr marL="214313" indent="-214313" defTabSz="685800">
              <a:spcBef>
                <a:spcPts val="750"/>
              </a:spcBef>
            </a:pPr>
            <a:r>
              <a:rPr lang="en-GB" sz="1350" b="1" dirty="0">
                <a:solidFill>
                  <a:srgbClr val="212529"/>
                </a:solidFill>
                <a:latin typeface="Ubuntu" panose="020B0504030602030204" pitchFamily="34" charset="0"/>
              </a:rPr>
              <a:t>48% of those who have tried vaping have never tried smoking a cigarette</a:t>
            </a:r>
          </a:p>
          <a:p>
            <a:pPr marL="0" indent="0" defTabSz="685800">
              <a:spcBef>
                <a:spcPts val="750"/>
              </a:spcBef>
              <a:buNone/>
            </a:pPr>
            <a:r>
              <a:rPr lang="en-GB" sz="900" dirty="0">
                <a:solidFill>
                  <a:srgbClr val="E03882"/>
                </a:solidFill>
                <a:latin typeface="Ubuntu" panose="020B0504030602030204" pitchFamily="34" charset="0"/>
              </a:rPr>
              <a:t>ASH Smokefree GB Youth Survey 2023 (11–17-year-olds):</a:t>
            </a:r>
          </a:p>
        </p:txBody>
      </p:sp>
      <p:sp>
        <p:nvSpPr>
          <p:cNvPr id="10" name="Speech Bubble: Oval 9">
            <a:extLst>
              <a:ext uri="{FF2B5EF4-FFF2-40B4-BE49-F238E27FC236}">
                <a16:creationId xmlns:a16="http://schemas.microsoft.com/office/drawing/2014/main" id="{E99E3955-4606-3CE8-2394-553C601EB78E}"/>
              </a:ext>
            </a:extLst>
          </p:cNvPr>
          <p:cNvSpPr/>
          <p:nvPr/>
        </p:nvSpPr>
        <p:spPr>
          <a:xfrm>
            <a:off x="5760706" y="684742"/>
            <a:ext cx="3121925" cy="1576316"/>
          </a:xfrm>
          <a:prstGeom prst="wedgeEllipseCallout">
            <a:avLst>
              <a:gd name="adj1" fmla="val 25724"/>
              <a:gd name="adj2" fmla="val 64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1350" dirty="0">
                <a:solidFill>
                  <a:srgbClr val="FFFFFF"/>
                </a:solidFill>
                <a:latin typeface="Arial" panose="020B0604020202020204" pitchFamily="34" charset="0"/>
              </a:rPr>
              <a:t>“It's like when you're having a really rubbish day and then you’re just kind of a bit, you feel a bit free in a way. It relieves you.”</a:t>
            </a:r>
          </a:p>
        </p:txBody>
      </p:sp>
      <p:sp>
        <p:nvSpPr>
          <p:cNvPr id="11" name="Speech Bubble: Oval 10">
            <a:extLst>
              <a:ext uri="{FF2B5EF4-FFF2-40B4-BE49-F238E27FC236}">
                <a16:creationId xmlns:a16="http://schemas.microsoft.com/office/drawing/2014/main" id="{1D5E6300-9FD1-8C1E-6CB0-4B89D3611710}"/>
              </a:ext>
            </a:extLst>
          </p:cNvPr>
          <p:cNvSpPr/>
          <p:nvPr/>
        </p:nvSpPr>
        <p:spPr>
          <a:xfrm>
            <a:off x="5589788" y="2476181"/>
            <a:ext cx="3304109" cy="1632614"/>
          </a:xfrm>
          <a:prstGeom prst="wedgeEllipseCallout">
            <a:avLst>
              <a:gd name="adj1" fmla="val -47475"/>
              <a:gd name="adj2" fmla="val 495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dirty="0">
                <a:solidFill>
                  <a:srgbClr val="FFFFFF"/>
                </a:solidFill>
                <a:latin typeface="Arial" panose="020B0604020202020204" pitchFamily="34" charset="0"/>
              </a:rPr>
              <a:t>“After a while as well… most really make you feel like a lot of shortness of … breath and like you’re not as fit as you used to be like with like athletics …” </a:t>
            </a:r>
            <a:endParaRPr lang="en-GB" sz="1350" dirty="0">
              <a:solidFill>
                <a:srgbClr val="FFFFFF"/>
              </a:solidFill>
              <a:latin typeface="Verdana" panose="020B0604030504040204"/>
            </a:endParaRPr>
          </a:p>
        </p:txBody>
      </p:sp>
      <p:sp>
        <p:nvSpPr>
          <p:cNvPr id="12" name="TextBox 11">
            <a:extLst>
              <a:ext uri="{FF2B5EF4-FFF2-40B4-BE49-F238E27FC236}">
                <a16:creationId xmlns:a16="http://schemas.microsoft.com/office/drawing/2014/main" id="{60B58DF2-F954-09DA-CFE4-76868C16E51B}"/>
              </a:ext>
            </a:extLst>
          </p:cNvPr>
          <p:cNvSpPr txBox="1"/>
          <p:nvPr/>
        </p:nvSpPr>
        <p:spPr>
          <a:xfrm>
            <a:off x="6462216" y="4212042"/>
            <a:ext cx="2958152" cy="207749"/>
          </a:xfrm>
          <a:prstGeom prst="rect">
            <a:avLst/>
          </a:prstGeom>
          <a:noFill/>
        </p:spPr>
        <p:txBody>
          <a:bodyPr wrap="square" rtlCol="0">
            <a:spAutoFit/>
          </a:bodyPr>
          <a:lstStyle/>
          <a:p>
            <a:pPr defTabSz="685800"/>
            <a:r>
              <a:rPr lang="en-GB" sz="750" dirty="0">
                <a:solidFill>
                  <a:srgbClr val="F43882"/>
                </a:solidFill>
                <a:latin typeface="Ubuntu" panose="020B0504030602030204" pitchFamily="34" charset="0"/>
              </a:rPr>
              <a:t>Welsh focus groups with young people aged 12 –21 </a:t>
            </a:r>
            <a:r>
              <a:rPr lang="en-GB" sz="750" dirty="0" err="1">
                <a:solidFill>
                  <a:srgbClr val="F43882"/>
                </a:solidFill>
                <a:latin typeface="Ubuntu" panose="020B0504030602030204" pitchFamily="34" charset="0"/>
              </a:rPr>
              <a:t>yrs</a:t>
            </a:r>
            <a:endParaRPr lang="en-GB" sz="750" dirty="0">
              <a:solidFill>
                <a:srgbClr val="000000"/>
              </a:solidFill>
              <a:latin typeface="Ubuntu" panose="020B0504030602030204" pitchFamily="34" charset="0"/>
            </a:endParaRPr>
          </a:p>
        </p:txBody>
      </p:sp>
      <p:pic>
        <p:nvPicPr>
          <p:cNvPr id="14" name="Picture 13" descr="A graph of different colored lines&#10;&#10;Description automatically generated">
            <a:extLst>
              <a:ext uri="{FF2B5EF4-FFF2-40B4-BE49-F238E27FC236}">
                <a16:creationId xmlns:a16="http://schemas.microsoft.com/office/drawing/2014/main" id="{23F33BFB-1E30-E559-D1D3-BC8E766F5A4F}"/>
              </a:ext>
            </a:extLst>
          </p:cNvPr>
          <p:cNvPicPr>
            <a:picLocks noChangeAspect="1"/>
          </p:cNvPicPr>
          <p:nvPr/>
        </p:nvPicPr>
        <p:blipFill>
          <a:blip r:embed="rId3"/>
          <a:stretch>
            <a:fillRect/>
          </a:stretch>
        </p:blipFill>
        <p:spPr>
          <a:xfrm>
            <a:off x="383169" y="969040"/>
            <a:ext cx="4205351" cy="2848921"/>
          </a:xfrm>
          <a:prstGeom prst="rect">
            <a:avLst/>
          </a:prstGeom>
        </p:spPr>
      </p:pic>
    </p:spTree>
    <p:extLst>
      <p:ext uri="{BB962C8B-B14F-4D97-AF65-F5344CB8AC3E}">
        <p14:creationId xmlns:p14="http://schemas.microsoft.com/office/powerpoint/2010/main" val="2843751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4DC7AD-28F2-44B9-77F6-359927ABFB3D}"/>
              </a:ext>
            </a:extLst>
          </p:cNvPr>
          <p:cNvSpPr>
            <a:spLocks noGrp="1"/>
          </p:cNvSpPr>
          <p:nvPr>
            <p:ph sz="quarter" idx="10"/>
          </p:nvPr>
        </p:nvSpPr>
        <p:spPr>
          <a:xfrm>
            <a:off x="261368" y="4721226"/>
            <a:ext cx="7149366" cy="434991"/>
          </a:xfrm>
        </p:spPr>
        <p:txBody>
          <a:bodyPr/>
          <a:lstStyle/>
          <a:p>
            <a:r>
              <a:rPr lang="en-GB" dirty="0"/>
              <a:t>Vaping amongst children and young people in Wales IRG</a:t>
            </a:r>
          </a:p>
          <a:p>
            <a:endParaRPr lang="en-US" dirty="0"/>
          </a:p>
        </p:txBody>
      </p:sp>
      <p:sp>
        <p:nvSpPr>
          <p:cNvPr id="3" name="Content Placeholder 2">
            <a:extLst>
              <a:ext uri="{FF2B5EF4-FFF2-40B4-BE49-F238E27FC236}">
                <a16:creationId xmlns:a16="http://schemas.microsoft.com/office/drawing/2014/main" id="{94DBCEA8-05A7-434E-E640-6F18F4BF3937}"/>
              </a:ext>
            </a:extLst>
          </p:cNvPr>
          <p:cNvSpPr>
            <a:spLocks noGrp="1"/>
          </p:cNvSpPr>
          <p:nvPr>
            <p:ph sz="quarter" idx="14"/>
          </p:nvPr>
        </p:nvSpPr>
        <p:spPr>
          <a:xfrm>
            <a:off x="261369" y="1012519"/>
            <a:ext cx="8565320" cy="3147015"/>
          </a:xfrm>
          <a:solidFill>
            <a:schemeClr val="bg1"/>
          </a:solidFill>
        </p:spPr>
        <p:txBody>
          <a:bodyPr/>
          <a:lstStyle/>
          <a:p>
            <a:pPr marL="0" indent="0" algn="just" fontAlgn="base">
              <a:buNone/>
            </a:pPr>
            <a:r>
              <a:rPr lang="en-GB" sz="1650" dirty="0">
                <a:solidFill>
                  <a:srgbClr val="000000"/>
                </a:solidFill>
                <a:latin typeface="Ubuntu" panose="020B0504030602030204" pitchFamily="34" charset="0"/>
              </a:rPr>
              <a:t>Typically, public health approaches to non-communicable and communicable disease differ.  The former is more reliant on a strategy approach developed over a longer time horizon while the latter is managed through an outbreak or incident control team with a sense of urgency to act. </a:t>
            </a:r>
          </a:p>
          <a:p>
            <a:pPr marL="0" indent="0" algn="just" fontAlgn="base">
              <a:buNone/>
            </a:pPr>
            <a:endParaRPr lang="en-GB" sz="1650" dirty="0">
              <a:solidFill>
                <a:srgbClr val="000000"/>
              </a:solidFill>
              <a:latin typeface="Ubuntu" panose="020B0504030602030204" pitchFamily="34" charset="0"/>
            </a:endParaRPr>
          </a:p>
          <a:p>
            <a:pPr marL="0" indent="0" algn="just" fontAlgn="base">
              <a:buNone/>
            </a:pPr>
            <a:r>
              <a:rPr lang="en-GB" sz="1650" dirty="0">
                <a:solidFill>
                  <a:srgbClr val="000000"/>
                </a:solidFill>
                <a:latin typeface="Ubuntu" panose="020B0504030602030204" pitchFamily="34" charset="0"/>
              </a:rPr>
              <a:t>“The lack of a systematic response to NCDs may have increased variation in outcomes that is readily observed within populations. The failing of health and public health systems to effectively and efficiently tackle variation in outcomes is at odds with the significant achievements public health agencies have demonstrated in reducing the burden of CDs.” </a:t>
            </a:r>
          </a:p>
          <a:p>
            <a:pPr marL="0" indent="0" algn="just" fontAlgn="base">
              <a:buNone/>
            </a:pPr>
            <a:r>
              <a:rPr lang="en-GB" sz="1200" dirty="0">
                <a:solidFill>
                  <a:srgbClr val="E03882"/>
                </a:solidFill>
                <a:latin typeface="Ubuntu" panose="020B0504030602030204" pitchFamily="34" charset="0"/>
              </a:rPr>
              <a:t>Knight, J., Day, M., Mair-Jenkins, J., Bentley, C., Anderson, B. and Khaw, F.M., 2019. Responding to sustained poor outcomes in the management of non-communicable diseases (NCDs): an “incident control” approach is needed to improve and protect population health. </a:t>
            </a:r>
            <a:r>
              <a:rPr lang="en-GB" sz="1200" i="1" dirty="0">
                <a:solidFill>
                  <a:srgbClr val="E03882"/>
                </a:solidFill>
                <a:latin typeface="Ubuntu" panose="020B0504030602030204" pitchFamily="34" charset="0"/>
              </a:rPr>
              <a:t>BMC public health</a:t>
            </a:r>
            <a:r>
              <a:rPr lang="en-GB" sz="1200" dirty="0">
                <a:solidFill>
                  <a:srgbClr val="E03882"/>
                </a:solidFill>
                <a:latin typeface="Ubuntu" panose="020B0504030602030204" pitchFamily="34" charset="0"/>
              </a:rPr>
              <a:t>, </a:t>
            </a:r>
            <a:r>
              <a:rPr lang="en-GB" sz="1200" i="1" dirty="0">
                <a:solidFill>
                  <a:srgbClr val="E03882"/>
                </a:solidFill>
                <a:latin typeface="Ubuntu" panose="020B0504030602030204" pitchFamily="34" charset="0"/>
              </a:rPr>
              <a:t>19</a:t>
            </a:r>
            <a:r>
              <a:rPr lang="en-GB" sz="1200" dirty="0">
                <a:solidFill>
                  <a:srgbClr val="E03882"/>
                </a:solidFill>
                <a:latin typeface="Ubuntu" panose="020B0504030602030204" pitchFamily="34" charset="0"/>
              </a:rPr>
              <a:t>(1), p.580.</a:t>
            </a:r>
            <a:endParaRPr lang="en-GB" sz="1500" dirty="0">
              <a:solidFill>
                <a:srgbClr val="000000"/>
              </a:solidFill>
              <a:latin typeface="Verdana" panose="020B0604030504040204" pitchFamily="34" charset="0"/>
            </a:endParaRPr>
          </a:p>
        </p:txBody>
      </p:sp>
      <p:sp>
        <p:nvSpPr>
          <p:cNvPr id="4" name="Text Placeholder 3">
            <a:extLst>
              <a:ext uri="{FF2B5EF4-FFF2-40B4-BE49-F238E27FC236}">
                <a16:creationId xmlns:a16="http://schemas.microsoft.com/office/drawing/2014/main" id="{5547FA01-42D7-1384-FB2E-C13342F1279E}"/>
              </a:ext>
            </a:extLst>
          </p:cNvPr>
          <p:cNvSpPr>
            <a:spLocks noGrp="1"/>
          </p:cNvSpPr>
          <p:nvPr>
            <p:ph type="body" sz="quarter" idx="15"/>
          </p:nvPr>
        </p:nvSpPr>
        <p:spPr>
          <a:xfrm>
            <a:off x="352729" y="384250"/>
            <a:ext cx="8070056" cy="295157"/>
          </a:xfrm>
        </p:spPr>
        <p:txBody>
          <a:bodyPr/>
          <a:lstStyle/>
          <a:p>
            <a:r>
              <a:rPr lang="en-GB" dirty="0"/>
              <a:t>So why did we choose a Health Protection style response?</a:t>
            </a:r>
          </a:p>
          <a:p>
            <a:endParaRPr lang="en-US" dirty="0"/>
          </a:p>
        </p:txBody>
      </p:sp>
    </p:spTree>
    <p:extLst>
      <p:ext uri="{BB962C8B-B14F-4D97-AF65-F5344CB8AC3E}">
        <p14:creationId xmlns:p14="http://schemas.microsoft.com/office/powerpoint/2010/main" val="1926324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3190CD-1FD7-EF22-7DB2-164AF8E2D9DB}"/>
              </a:ext>
            </a:extLst>
          </p:cNvPr>
          <p:cNvSpPr>
            <a:spLocks noGrp="1"/>
          </p:cNvSpPr>
          <p:nvPr>
            <p:ph sz="quarter" idx="10"/>
          </p:nvPr>
        </p:nvSpPr>
        <p:spPr>
          <a:xfrm>
            <a:off x="261368" y="4721226"/>
            <a:ext cx="6913943" cy="434991"/>
          </a:xfrm>
        </p:spPr>
        <p:txBody>
          <a:bodyPr/>
          <a:lstStyle/>
          <a:p>
            <a:r>
              <a:rPr lang="en-GB" dirty="0"/>
              <a:t>Vaping amongst children and young people in Wales IRG</a:t>
            </a:r>
          </a:p>
          <a:p>
            <a:endParaRPr lang="en-GB" dirty="0"/>
          </a:p>
        </p:txBody>
      </p:sp>
      <p:sp>
        <p:nvSpPr>
          <p:cNvPr id="3" name="Content Placeholder 2">
            <a:extLst>
              <a:ext uri="{FF2B5EF4-FFF2-40B4-BE49-F238E27FC236}">
                <a16:creationId xmlns:a16="http://schemas.microsoft.com/office/drawing/2014/main" id="{E08AF8B2-5F54-71CA-4F09-FD3A3F569D81}"/>
              </a:ext>
            </a:extLst>
          </p:cNvPr>
          <p:cNvSpPr>
            <a:spLocks noGrp="1"/>
          </p:cNvSpPr>
          <p:nvPr>
            <p:ph sz="quarter" idx="14"/>
          </p:nvPr>
        </p:nvSpPr>
        <p:spPr>
          <a:xfrm>
            <a:off x="443757" y="1238534"/>
            <a:ext cx="8070056" cy="3003386"/>
          </a:xfrm>
          <a:solidFill>
            <a:schemeClr val="bg1"/>
          </a:solidFill>
        </p:spPr>
        <p:txBody>
          <a:bodyPr/>
          <a:lstStyle/>
          <a:p>
            <a:pPr marL="0" indent="0">
              <a:buNone/>
            </a:pPr>
            <a:r>
              <a:rPr lang="en-GB" sz="1650" dirty="0">
                <a:solidFill>
                  <a:schemeClr val="tx1"/>
                </a:solidFill>
                <a:latin typeface="Ubuntu" panose="020B0504030602030204" pitchFamily="34" charset="0"/>
              </a:rPr>
              <a:t>Identified strengths:</a:t>
            </a:r>
          </a:p>
          <a:p>
            <a:r>
              <a:rPr lang="en-GB" sz="1650" dirty="0">
                <a:solidFill>
                  <a:schemeClr val="tx1"/>
                </a:solidFill>
                <a:latin typeface="Ubuntu" panose="020B0504030602030204" pitchFamily="34" charset="0"/>
              </a:rPr>
              <a:t>Moves at pace compared to typical health improvement approaches. </a:t>
            </a:r>
          </a:p>
          <a:p>
            <a:r>
              <a:rPr lang="en-GB" sz="1650" dirty="0">
                <a:solidFill>
                  <a:schemeClr val="tx1"/>
                </a:solidFill>
                <a:latin typeface="Ubuntu" panose="020B0504030602030204" pitchFamily="34" charset="0"/>
              </a:rPr>
              <a:t>Articulation of a clear case and incident definition. </a:t>
            </a:r>
          </a:p>
          <a:p>
            <a:r>
              <a:rPr lang="en-GB" sz="1650" dirty="0">
                <a:solidFill>
                  <a:schemeClr val="tx1"/>
                </a:solidFill>
                <a:latin typeface="Ubuntu" panose="020B0504030602030204" pitchFamily="34" charset="0"/>
              </a:rPr>
              <a:t>Defined structure and stepped phased approach facilitates partner engagement, robust data analysis, action planning and communication strategies. </a:t>
            </a:r>
          </a:p>
          <a:p>
            <a:pPr marL="0" indent="0">
              <a:buNone/>
            </a:pPr>
            <a:r>
              <a:rPr lang="en-GB" sz="1650" dirty="0">
                <a:solidFill>
                  <a:schemeClr val="tx1"/>
                </a:solidFill>
                <a:latin typeface="Ubuntu" panose="020B0504030602030204" pitchFamily="34" charset="0"/>
              </a:rPr>
              <a:t>However:</a:t>
            </a:r>
          </a:p>
          <a:p>
            <a:r>
              <a:rPr lang="en-GB" sz="1650" dirty="0">
                <a:solidFill>
                  <a:schemeClr val="tx1"/>
                </a:solidFill>
                <a:latin typeface="Ubuntu" panose="020B0504030602030204" pitchFamily="34" charset="0"/>
              </a:rPr>
              <a:t>Delays in data present challenges in timely response </a:t>
            </a:r>
          </a:p>
          <a:p>
            <a:r>
              <a:rPr lang="en-GB" sz="1650" dirty="0">
                <a:solidFill>
                  <a:schemeClr val="tx1"/>
                </a:solidFill>
                <a:latin typeface="Ubuntu" panose="020B0504030602030204" pitchFamily="34" charset="0"/>
              </a:rPr>
              <a:t>Lack of comparable data across different non-communicable diseases </a:t>
            </a:r>
          </a:p>
          <a:p>
            <a:r>
              <a:rPr lang="en-GB" sz="1650" dirty="0">
                <a:solidFill>
                  <a:schemeClr val="tx1"/>
                </a:solidFill>
                <a:latin typeface="Ubuntu" panose="020B0504030602030204" pitchFamily="34" charset="0"/>
              </a:rPr>
              <a:t>Tensions in the prioritisation of ‘incidents’.</a:t>
            </a:r>
          </a:p>
        </p:txBody>
      </p:sp>
      <p:sp>
        <p:nvSpPr>
          <p:cNvPr id="4" name="Text Placeholder 3">
            <a:extLst>
              <a:ext uri="{FF2B5EF4-FFF2-40B4-BE49-F238E27FC236}">
                <a16:creationId xmlns:a16="http://schemas.microsoft.com/office/drawing/2014/main" id="{AF6610FD-4961-B4B7-F742-46880D3551D2}"/>
              </a:ext>
            </a:extLst>
          </p:cNvPr>
          <p:cNvSpPr>
            <a:spLocks noGrp="1"/>
          </p:cNvSpPr>
          <p:nvPr>
            <p:ph type="body" sz="quarter" idx="15"/>
          </p:nvPr>
        </p:nvSpPr>
        <p:spPr>
          <a:xfrm>
            <a:off x="443756" y="616903"/>
            <a:ext cx="8070056" cy="295157"/>
          </a:xfrm>
        </p:spPr>
        <p:txBody>
          <a:bodyPr/>
          <a:lstStyle/>
          <a:p>
            <a:r>
              <a:rPr lang="en-GB" dirty="0"/>
              <a:t>Reflections on the Incident Response Group approach</a:t>
            </a:r>
          </a:p>
        </p:txBody>
      </p:sp>
    </p:spTree>
    <p:extLst>
      <p:ext uri="{BB962C8B-B14F-4D97-AF65-F5344CB8AC3E}">
        <p14:creationId xmlns:p14="http://schemas.microsoft.com/office/powerpoint/2010/main" val="2071435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664" y="1105921"/>
            <a:ext cx="7869662" cy="623248"/>
          </a:xfrm>
        </p:spPr>
        <p:txBody>
          <a:bodyPr>
            <a:normAutofit fontScale="90000"/>
          </a:bodyPr>
          <a:lstStyle/>
          <a:p>
            <a:r>
              <a:rPr lang="en-GB" dirty="0"/>
              <a:t>Thank you</a:t>
            </a:r>
            <a:br>
              <a:rPr lang="en-GB" dirty="0"/>
            </a:br>
            <a:br>
              <a:rPr lang="en-GB" dirty="0"/>
            </a:br>
            <a:r>
              <a:rPr lang="en-GB" dirty="0"/>
              <a:t>Any questions?</a:t>
            </a:r>
            <a:endParaRPr lang="en-US" dirty="0"/>
          </a:p>
        </p:txBody>
      </p:sp>
      <p:sp>
        <p:nvSpPr>
          <p:cNvPr id="3" name="Content Placeholder 2"/>
          <p:cNvSpPr>
            <a:spLocks noGrp="1"/>
          </p:cNvSpPr>
          <p:nvPr>
            <p:ph sz="quarter" idx="14"/>
          </p:nvPr>
        </p:nvSpPr>
        <p:spPr>
          <a:xfrm>
            <a:off x="538843" y="3421487"/>
            <a:ext cx="7869150" cy="249299"/>
          </a:xfrm>
        </p:spPr>
        <p:txBody>
          <a:bodyPr wrap="square" lIns="0" tIns="0" rIns="0" bIns="0" anchor="t">
            <a:spAutoFit/>
          </a:bodyPr>
          <a:lstStyle/>
          <a:p>
            <a:r>
              <a:rPr lang="en-US" dirty="0">
                <a:latin typeface="Ubuntu"/>
              </a:rPr>
              <a:t>21</a:t>
            </a:r>
            <a:r>
              <a:rPr lang="en-US" baseline="30000" dirty="0">
                <a:latin typeface="Ubuntu"/>
              </a:rPr>
              <a:t>st</a:t>
            </a:r>
            <a:r>
              <a:rPr lang="en-US" dirty="0">
                <a:latin typeface="Ubuntu"/>
              </a:rPr>
              <a:t> September 2023</a:t>
            </a:r>
            <a:endParaRPr lang="en-US" dirty="0"/>
          </a:p>
        </p:txBody>
      </p:sp>
      <p:sp>
        <p:nvSpPr>
          <p:cNvPr id="4" name="Text Placeholder 3"/>
          <p:cNvSpPr>
            <a:spLocks noGrp="1"/>
          </p:cNvSpPr>
          <p:nvPr>
            <p:ph type="body" sz="quarter" idx="15"/>
          </p:nvPr>
        </p:nvSpPr>
        <p:spPr>
          <a:xfrm>
            <a:off x="539665" y="3019463"/>
            <a:ext cx="7868840" cy="275397"/>
          </a:xfrm>
        </p:spPr>
        <p:txBody>
          <a:bodyPr lIns="0" tIns="0" rIns="0" bIns="0" anchor="t"/>
          <a:lstStyle/>
          <a:p>
            <a:r>
              <a:rPr lang="en-US" dirty="0">
                <a:latin typeface="Ubuntu"/>
              </a:rPr>
              <a:t>Gemma Hobson</a:t>
            </a:r>
            <a:endParaRPr lang="en-US" dirty="0"/>
          </a:p>
        </p:txBody>
      </p:sp>
    </p:spTree>
    <p:extLst>
      <p:ext uri="{BB962C8B-B14F-4D97-AF65-F5344CB8AC3E}">
        <p14:creationId xmlns:p14="http://schemas.microsoft.com/office/powerpoint/2010/main" val="2203351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7" y="51926"/>
            <a:ext cx="7886700" cy="994172"/>
          </a:xfrm>
        </p:spPr>
        <p:txBody>
          <a:bodyPr/>
          <a:lstStyle/>
          <a:p>
            <a:r>
              <a:rPr lang="en-GB" b="1" dirty="0">
                <a:solidFill>
                  <a:srgbClr val="004B19"/>
                </a:solidFill>
              </a:rPr>
              <a:t>Public health placement</a:t>
            </a:r>
          </a:p>
        </p:txBody>
      </p:sp>
      <p:graphicFrame>
        <p:nvGraphicFramePr>
          <p:cNvPr id="4" name="Table 3"/>
          <p:cNvGraphicFramePr>
            <a:graphicFrameLocks noGrp="1"/>
          </p:cNvGraphicFramePr>
          <p:nvPr/>
        </p:nvGraphicFramePr>
        <p:xfrm>
          <a:off x="499310" y="1058779"/>
          <a:ext cx="8145380" cy="3934326"/>
        </p:xfrm>
        <a:graphic>
          <a:graphicData uri="http://schemas.openxmlformats.org/drawingml/2006/table">
            <a:tbl>
              <a:tblPr bandRow="1">
                <a:tableStyleId>{5C22544A-7EE6-4342-B048-85BDC9FD1C3A}</a:tableStyleId>
              </a:tblPr>
              <a:tblGrid>
                <a:gridCol w="4072690">
                  <a:extLst>
                    <a:ext uri="{9D8B030D-6E8A-4147-A177-3AD203B41FA5}">
                      <a16:colId xmlns:a16="http://schemas.microsoft.com/office/drawing/2014/main" val="425562150"/>
                    </a:ext>
                  </a:extLst>
                </a:gridCol>
                <a:gridCol w="4072690">
                  <a:extLst>
                    <a:ext uri="{9D8B030D-6E8A-4147-A177-3AD203B41FA5}">
                      <a16:colId xmlns:a16="http://schemas.microsoft.com/office/drawing/2014/main" val="3904115248"/>
                    </a:ext>
                  </a:extLst>
                </a:gridCol>
              </a:tblGrid>
              <a:tr h="1967163">
                <a:tc>
                  <a:txBody>
                    <a:bodyPr/>
                    <a:lstStyle/>
                    <a:p>
                      <a:endParaRPr lang="en-GB" sz="1000" dirty="0"/>
                    </a:p>
                  </a:txBody>
                  <a:tcPr marL="68580" marR="68580" marT="34290" marB="3429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000" dirty="0"/>
                    </a:p>
                  </a:txBody>
                  <a:tcPr marL="68580" marR="68580" marT="34290" marB="34290">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5917295"/>
                  </a:ext>
                </a:extLst>
              </a:tr>
              <a:tr h="1967163">
                <a:tc>
                  <a:txBody>
                    <a:bodyPr/>
                    <a:lstStyle/>
                    <a:p>
                      <a:endParaRPr lang="en-GB" sz="1000" dirty="0"/>
                    </a:p>
                  </a:txBody>
                  <a:tcPr marL="68580" marR="68580" marT="34290" marB="3429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GB" sz="1000" dirty="0"/>
                    </a:p>
                  </a:txBody>
                  <a:tcPr marL="68580" marR="68580" marT="34290" marB="3429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4737988"/>
                  </a:ext>
                </a:extLst>
              </a:tr>
            </a:tbl>
          </a:graphicData>
        </a:graphic>
      </p:graphicFrame>
      <p:pic>
        <p:nvPicPr>
          <p:cNvPr id="1026" name="Picture 2" descr="https://www.transportnortheast.gov.uk/wp-content/uploads/2023/07/ats.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679"/>
          <a:stretch/>
        </p:blipFill>
        <p:spPr bwMode="auto">
          <a:xfrm>
            <a:off x="2345800" y="816875"/>
            <a:ext cx="3074069" cy="18325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9640F07-11E3-2693-F15B-7DE27AC95605}"/>
              </a:ext>
            </a:extLst>
          </p:cNvPr>
          <p:cNvPicPr>
            <a:picLocks noChangeAspect="1"/>
          </p:cNvPicPr>
          <p:nvPr/>
        </p:nvPicPr>
        <p:blipFill rotWithShape="1">
          <a:blip r:embed="rId3"/>
          <a:srcRect l="62985" t="15951" r="19732" b="7838"/>
          <a:stretch/>
        </p:blipFill>
        <p:spPr bwMode="auto">
          <a:xfrm>
            <a:off x="5499742" y="775968"/>
            <a:ext cx="3174899" cy="3937933"/>
          </a:xfrm>
          <a:prstGeom prst="rect">
            <a:avLst/>
          </a:prstGeom>
          <a:ln>
            <a:noFill/>
          </a:ln>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4"/>
          <a:srcRect l="45789" t="35649" r="22500" b="13754"/>
          <a:stretch/>
        </p:blipFill>
        <p:spPr>
          <a:xfrm>
            <a:off x="2892161" y="2800879"/>
            <a:ext cx="1888166" cy="1882943"/>
          </a:xfrm>
          <a:prstGeom prst="rect">
            <a:avLst/>
          </a:prstGeom>
        </p:spPr>
      </p:pic>
      <p:pic>
        <p:nvPicPr>
          <p:cNvPr id="13" name="Picture 12"/>
          <p:cNvPicPr>
            <a:picLocks noChangeAspect="1"/>
          </p:cNvPicPr>
          <p:nvPr/>
        </p:nvPicPr>
        <p:blipFill>
          <a:blip r:embed="rId5"/>
          <a:stretch>
            <a:fillRect/>
          </a:stretch>
        </p:blipFill>
        <p:spPr>
          <a:xfrm>
            <a:off x="310537" y="2844291"/>
            <a:ext cx="1888600" cy="1613410"/>
          </a:xfrm>
          <a:prstGeom prst="rect">
            <a:avLst/>
          </a:prstGeom>
        </p:spPr>
      </p:pic>
      <p:sp>
        <p:nvSpPr>
          <p:cNvPr id="14" name="Rectangle 13"/>
          <p:cNvSpPr/>
          <p:nvPr/>
        </p:nvSpPr>
        <p:spPr>
          <a:xfrm>
            <a:off x="310536" y="820881"/>
            <a:ext cx="1888600" cy="17839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en-GB" sz="1350" dirty="0">
                <a:solidFill>
                  <a:prstClr val="white"/>
                </a:solidFill>
                <a:latin typeface="Calibri" panose="020F0502020204030204"/>
              </a:rPr>
              <a:t>Health in all policies approaches</a:t>
            </a:r>
          </a:p>
        </p:txBody>
      </p:sp>
      <p:sp>
        <p:nvSpPr>
          <p:cNvPr id="15" name="TextBox 14"/>
          <p:cNvSpPr txBox="1"/>
          <p:nvPr/>
        </p:nvSpPr>
        <p:spPr>
          <a:xfrm>
            <a:off x="3453768" y="3499977"/>
            <a:ext cx="764953" cy="507831"/>
          </a:xfrm>
          <a:prstGeom prst="rect">
            <a:avLst/>
          </a:prstGeom>
          <a:noFill/>
        </p:spPr>
        <p:txBody>
          <a:bodyPr wrap="none" rtlCol="0">
            <a:spAutoFit/>
          </a:bodyPr>
          <a:lstStyle/>
          <a:p>
            <a:pPr algn="ctr" defTabSz="685800"/>
            <a:r>
              <a:rPr lang="en-GB" sz="1350" dirty="0">
                <a:solidFill>
                  <a:prstClr val="black"/>
                </a:solidFill>
                <a:latin typeface="Calibri" panose="020F0502020204030204"/>
              </a:rPr>
              <a:t>Healthy </a:t>
            </a:r>
          </a:p>
          <a:p>
            <a:pPr algn="ctr" defTabSz="685800"/>
            <a:r>
              <a:rPr lang="en-GB" sz="1350" dirty="0">
                <a:solidFill>
                  <a:prstClr val="black"/>
                </a:solidFill>
                <a:latin typeface="Calibri" panose="020F0502020204030204"/>
              </a:rPr>
              <a:t>Streets</a:t>
            </a:r>
          </a:p>
        </p:txBody>
      </p:sp>
    </p:spTree>
    <p:extLst>
      <p:ext uri="{BB962C8B-B14F-4D97-AF65-F5344CB8AC3E}">
        <p14:creationId xmlns:p14="http://schemas.microsoft.com/office/powerpoint/2010/main" val="182812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17634"/>
            <a:ext cx="7886700" cy="994172"/>
          </a:xfrm>
        </p:spPr>
        <p:txBody>
          <a:bodyPr>
            <a:normAutofit fontScale="90000"/>
          </a:bodyPr>
          <a:lstStyle/>
          <a:p>
            <a:pPr algn="ctr"/>
            <a:r>
              <a:rPr lang="en-GB" b="1" dirty="0">
                <a:solidFill>
                  <a:srgbClr val="004B19"/>
                </a:solidFill>
              </a:rPr>
              <a:t>Luke Robertshaw</a:t>
            </a:r>
            <a:br>
              <a:rPr lang="en-GB" b="1" dirty="0"/>
            </a:br>
            <a:r>
              <a:rPr lang="en-GB" sz="2325" b="1" dirty="0"/>
              <a:t>Public health Registrar ST5</a:t>
            </a:r>
            <a:br>
              <a:rPr lang="en-GB" sz="2325" b="1" dirty="0"/>
            </a:br>
            <a:r>
              <a:rPr lang="en-GB" sz="2325" b="1" dirty="0"/>
              <a:t>North East Region</a:t>
            </a:r>
          </a:p>
        </p:txBody>
      </p:sp>
      <p:sp>
        <p:nvSpPr>
          <p:cNvPr id="4" name="TextBox 3"/>
          <p:cNvSpPr txBox="1"/>
          <p:nvPr/>
        </p:nvSpPr>
        <p:spPr>
          <a:xfrm>
            <a:off x="1335506" y="3224463"/>
            <a:ext cx="7122695" cy="715581"/>
          </a:xfrm>
          <a:prstGeom prst="rect">
            <a:avLst/>
          </a:prstGeom>
          <a:noFill/>
        </p:spPr>
        <p:txBody>
          <a:bodyPr wrap="square" rtlCol="0">
            <a:spAutoFit/>
          </a:bodyPr>
          <a:lstStyle/>
          <a:p>
            <a:pPr defTabSz="685800"/>
            <a:r>
              <a:rPr lang="en-GB" sz="1350" dirty="0">
                <a:solidFill>
                  <a:prstClr val="black"/>
                </a:solidFill>
                <a:latin typeface="Calibri" panose="020F0502020204030204"/>
              </a:rPr>
              <a:t>Transport and health blog: </a:t>
            </a:r>
          </a:p>
          <a:p>
            <a:pPr defTabSz="685800"/>
            <a:r>
              <a:rPr lang="en-GB" sz="1350" dirty="0">
                <a:solidFill>
                  <a:prstClr val="black"/>
                </a:solidFill>
                <a:latin typeface="Calibri" panose="020F0502020204030204"/>
                <a:hlinkClick r:id="rId2"/>
              </a:rPr>
              <a:t>https://www.transportnortheast.gov.uk/latest-news/whats-transport-got-to-do-with-it/</a:t>
            </a:r>
            <a:endParaRPr lang="en-GB" sz="1350" dirty="0">
              <a:solidFill>
                <a:prstClr val="black"/>
              </a:solidFill>
              <a:latin typeface="Calibri" panose="020F0502020204030204"/>
            </a:endParaRPr>
          </a:p>
          <a:p>
            <a:pPr defTabSz="685800"/>
            <a:r>
              <a:rPr lang="en-GB" sz="1350" dirty="0">
                <a:solidFill>
                  <a:prstClr val="black"/>
                </a:solidFill>
                <a:latin typeface="Calibri" panose="020F0502020204030204"/>
              </a:rPr>
              <a:t> </a:t>
            </a:r>
          </a:p>
        </p:txBody>
      </p:sp>
    </p:spTree>
    <p:extLst>
      <p:ext uri="{BB962C8B-B14F-4D97-AF65-F5344CB8AC3E}">
        <p14:creationId xmlns:p14="http://schemas.microsoft.com/office/powerpoint/2010/main" val="2758831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1" y="0"/>
            <a:ext cx="9143358" cy="5143139"/>
          </a:xfrm>
          <a:prstGeom prst="rect">
            <a:avLst/>
          </a:prstGeom>
        </p:spPr>
      </p:pic>
      <p:sp>
        <p:nvSpPr>
          <p:cNvPr id="3" name="object 3"/>
          <p:cNvSpPr txBox="1">
            <a:spLocks noGrp="1"/>
          </p:cNvSpPr>
          <p:nvPr>
            <p:ph type="title"/>
          </p:nvPr>
        </p:nvSpPr>
        <p:spPr>
          <a:xfrm>
            <a:off x="507560" y="1370795"/>
            <a:ext cx="7759222" cy="1697077"/>
          </a:xfrm>
          <a:prstGeom prst="rect">
            <a:avLst/>
          </a:prstGeom>
        </p:spPr>
        <p:txBody>
          <a:bodyPr vert="horz" wrap="square" lIns="0" tIns="6931" rIns="0" bIns="0" rtlCol="0" anchor="t">
            <a:spAutoFit/>
          </a:bodyPr>
          <a:lstStyle/>
          <a:p>
            <a:pPr marL="5776">
              <a:spcBef>
                <a:spcPts val="55"/>
              </a:spcBef>
            </a:pPr>
            <a:r>
              <a:rPr lang="en-GB" sz="3661" spc="-20" dirty="0">
                <a:solidFill>
                  <a:srgbClr val="FFFFFF"/>
                </a:solidFill>
              </a:rPr>
              <a:t>SARS-CoV-2 Immunity and Reinfection EvaluatioN (SIREN) study</a:t>
            </a:r>
            <a:endParaRPr lang="en-US" sz="3661" dirty="0"/>
          </a:p>
        </p:txBody>
      </p:sp>
      <p:grpSp>
        <p:nvGrpSpPr>
          <p:cNvPr id="5" name="object 5"/>
          <p:cNvGrpSpPr/>
          <p:nvPr/>
        </p:nvGrpSpPr>
        <p:grpSpPr>
          <a:xfrm>
            <a:off x="357483" y="476220"/>
            <a:ext cx="8429160" cy="4312338"/>
            <a:chOff x="785316" y="1047096"/>
            <a:chExt cx="18533745" cy="9481820"/>
          </a:xfrm>
        </p:grpSpPr>
        <p:sp>
          <p:nvSpPr>
            <p:cNvPr id="6" name="object 6"/>
            <p:cNvSpPr/>
            <p:nvPr/>
          </p:nvSpPr>
          <p:spPr>
            <a:xfrm>
              <a:off x="1245565" y="1164684"/>
              <a:ext cx="833119" cy="833119"/>
            </a:xfrm>
            <a:custGeom>
              <a:avLst/>
              <a:gdLst/>
              <a:ahLst/>
              <a:cxnLst/>
              <a:rect l="l" t="t" r="r" b="b"/>
              <a:pathLst>
                <a:path w="833119" h="833119">
                  <a:moveTo>
                    <a:pt x="302158" y="832662"/>
                  </a:moveTo>
                  <a:lnTo>
                    <a:pt x="298348" y="818870"/>
                  </a:lnTo>
                  <a:lnTo>
                    <a:pt x="295554" y="804684"/>
                  </a:lnTo>
                  <a:lnTo>
                    <a:pt x="293852" y="790143"/>
                  </a:lnTo>
                  <a:lnTo>
                    <a:pt x="293268" y="775284"/>
                  </a:lnTo>
                  <a:lnTo>
                    <a:pt x="293268" y="767295"/>
                  </a:lnTo>
                  <a:lnTo>
                    <a:pt x="293725" y="759434"/>
                  </a:lnTo>
                  <a:lnTo>
                    <a:pt x="294690" y="751674"/>
                  </a:lnTo>
                  <a:lnTo>
                    <a:pt x="246976" y="730224"/>
                  </a:lnTo>
                  <a:lnTo>
                    <a:pt x="203263" y="702246"/>
                  </a:lnTo>
                  <a:lnTo>
                    <a:pt x="164198" y="668388"/>
                  </a:lnTo>
                  <a:lnTo>
                    <a:pt x="130403" y="629259"/>
                  </a:lnTo>
                  <a:lnTo>
                    <a:pt x="102476" y="585508"/>
                  </a:lnTo>
                  <a:lnTo>
                    <a:pt x="81064" y="537756"/>
                  </a:lnTo>
                  <a:lnTo>
                    <a:pt x="73647" y="538632"/>
                  </a:lnTo>
                  <a:lnTo>
                    <a:pt x="66065" y="538848"/>
                  </a:lnTo>
                  <a:lnTo>
                    <a:pt x="58432" y="538848"/>
                  </a:lnTo>
                  <a:lnTo>
                    <a:pt x="43281" y="538264"/>
                  </a:lnTo>
                  <a:lnTo>
                    <a:pt x="28460" y="536536"/>
                  </a:lnTo>
                  <a:lnTo>
                    <a:pt x="14008" y="533666"/>
                  </a:lnTo>
                  <a:lnTo>
                    <a:pt x="0" y="529717"/>
                  </a:lnTo>
                  <a:lnTo>
                    <a:pt x="16027" y="577469"/>
                  </a:lnTo>
                  <a:lnTo>
                    <a:pt x="37299" y="622566"/>
                  </a:lnTo>
                  <a:lnTo>
                    <a:pt x="63436" y="664629"/>
                  </a:lnTo>
                  <a:lnTo>
                    <a:pt x="94094" y="703275"/>
                  </a:lnTo>
                  <a:lnTo>
                    <a:pt x="128879" y="738162"/>
                  </a:lnTo>
                  <a:lnTo>
                    <a:pt x="167449" y="768908"/>
                  </a:lnTo>
                  <a:lnTo>
                    <a:pt x="209423" y="795159"/>
                  </a:lnTo>
                  <a:lnTo>
                    <a:pt x="254457" y="816533"/>
                  </a:lnTo>
                  <a:lnTo>
                    <a:pt x="302158" y="832662"/>
                  </a:lnTo>
                  <a:close/>
                </a:path>
                <a:path w="833119" h="833119">
                  <a:moveTo>
                    <a:pt x="303149" y="0"/>
                  </a:moveTo>
                  <a:lnTo>
                    <a:pt x="255384" y="16027"/>
                  </a:lnTo>
                  <a:lnTo>
                    <a:pt x="210286" y="37299"/>
                  </a:lnTo>
                  <a:lnTo>
                    <a:pt x="168236" y="63436"/>
                  </a:lnTo>
                  <a:lnTo>
                    <a:pt x="129578" y="94081"/>
                  </a:lnTo>
                  <a:lnTo>
                    <a:pt x="94691" y="128866"/>
                  </a:lnTo>
                  <a:lnTo>
                    <a:pt x="63944" y="167436"/>
                  </a:lnTo>
                  <a:lnTo>
                    <a:pt x="37706" y="209423"/>
                  </a:lnTo>
                  <a:lnTo>
                    <a:pt x="16332" y="254444"/>
                  </a:lnTo>
                  <a:lnTo>
                    <a:pt x="190" y="302145"/>
                  </a:lnTo>
                  <a:lnTo>
                    <a:pt x="13982" y="298335"/>
                  </a:lnTo>
                  <a:lnTo>
                    <a:pt x="28168" y="295541"/>
                  </a:lnTo>
                  <a:lnTo>
                    <a:pt x="42710" y="293827"/>
                  </a:lnTo>
                  <a:lnTo>
                    <a:pt x="57569" y="293255"/>
                  </a:lnTo>
                  <a:lnTo>
                    <a:pt x="65582" y="293255"/>
                  </a:lnTo>
                  <a:lnTo>
                    <a:pt x="73431" y="293712"/>
                  </a:lnTo>
                  <a:lnTo>
                    <a:pt x="81191" y="294678"/>
                  </a:lnTo>
                  <a:lnTo>
                    <a:pt x="102654" y="246951"/>
                  </a:lnTo>
                  <a:lnTo>
                    <a:pt x="130619" y="203250"/>
                  </a:lnTo>
                  <a:lnTo>
                    <a:pt x="164477" y="164198"/>
                  </a:lnTo>
                  <a:lnTo>
                    <a:pt x="203606" y="130390"/>
                  </a:lnTo>
                  <a:lnTo>
                    <a:pt x="247345" y="102476"/>
                  </a:lnTo>
                  <a:lnTo>
                    <a:pt x="295109" y="81064"/>
                  </a:lnTo>
                  <a:lnTo>
                    <a:pt x="294208" y="73647"/>
                  </a:lnTo>
                  <a:lnTo>
                    <a:pt x="293979" y="66078"/>
                  </a:lnTo>
                  <a:lnTo>
                    <a:pt x="293979" y="58407"/>
                  </a:lnTo>
                  <a:lnTo>
                    <a:pt x="294576" y="43268"/>
                  </a:lnTo>
                  <a:lnTo>
                    <a:pt x="296316" y="28448"/>
                  </a:lnTo>
                  <a:lnTo>
                    <a:pt x="299186" y="14008"/>
                  </a:lnTo>
                  <a:lnTo>
                    <a:pt x="303149" y="0"/>
                  </a:lnTo>
                  <a:close/>
                </a:path>
                <a:path w="833119" h="833119">
                  <a:moveTo>
                    <a:pt x="832675" y="530682"/>
                  </a:moveTo>
                  <a:lnTo>
                    <a:pt x="818896" y="534504"/>
                  </a:lnTo>
                  <a:lnTo>
                    <a:pt x="804710" y="537298"/>
                  </a:lnTo>
                  <a:lnTo>
                    <a:pt x="790155" y="539000"/>
                  </a:lnTo>
                  <a:lnTo>
                    <a:pt x="775296" y="539572"/>
                  </a:lnTo>
                  <a:lnTo>
                    <a:pt x="767295" y="539572"/>
                  </a:lnTo>
                  <a:lnTo>
                    <a:pt x="759421" y="539140"/>
                  </a:lnTo>
                  <a:lnTo>
                    <a:pt x="751687" y="538149"/>
                  </a:lnTo>
                  <a:lnTo>
                    <a:pt x="730211" y="585876"/>
                  </a:lnTo>
                  <a:lnTo>
                    <a:pt x="702246" y="629589"/>
                  </a:lnTo>
                  <a:lnTo>
                    <a:pt x="668388" y="668655"/>
                  </a:lnTo>
                  <a:lnTo>
                    <a:pt x="629272" y="702462"/>
                  </a:lnTo>
                  <a:lnTo>
                    <a:pt x="585520" y="730377"/>
                  </a:lnTo>
                  <a:lnTo>
                    <a:pt x="537781" y="751789"/>
                  </a:lnTo>
                  <a:lnTo>
                    <a:pt x="538657" y="759206"/>
                  </a:lnTo>
                  <a:lnTo>
                    <a:pt x="536536" y="804405"/>
                  </a:lnTo>
                  <a:lnTo>
                    <a:pt x="529742" y="832853"/>
                  </a:lnTo>
                  <a:lnTo>
                    <a:pt x="577494" y="816825"/>
                  </a:lnTo>
                  <a:lnTo>
                    <a:pt x="622579" y="795566"/>
                  </a:lnTo>
                  <a:lnTo>
                    <a:pt x="664641" y="769416"/>
                  </a:lnTo>
                  <a:lnTo>
                    <a:pt x="703287" y="738771"/>
                  </a:lnTo>
                  <a:lnTo>
                    <a:pt x="738174" y="703973"/>
                  </a:lnTo>
                  <a:lnTo>
                    <a:pt x="768921" y="665403"/>
                  </a:lnTo>
                  <a:lnTo>
                    <a:pt x="795159" y="623430"/>
                  </a:lnTo>
                  <a:lnTo>
                    <a:pt x="816533" y="578396"/>
                  </a:lnTo>
                  <a:lnTo>
                    <a:pt x="832675" y="530682"/>
                  </a:lnTo>
                  <a:close/>
                </a:path>
                <a:path w="833119" h="833119">
                  <a:moveTo>
                    <a:pt x="832878" y="303110"/>
                  </a:moveTo>
                  <a:lnTo>
                    <a:pt x="816838" y="255358"/>
                  </a:lnTo>
                  <a:lnTo>
                    <a:pt x="795566" y="210273"/>
                  </a:lnTo>
                  <a:lnTo>
                    <a:pt x="769429" y="168211"/>
                  </a:lnTo>
                  <a:lnTo>
                    <a:pt x="738771" y="129565"/>
                  </a:lnTo>
                  <a:lnTo>
                    <a:pt x="703973" y="94691"/>
                  </a:lnTo>
                  <a:lnTo>
                    <a:pt x="665403" y="63944"/>
                  </a:lnTo>
                  <a:lnTo>
                    <a:pt x="623430" y="37706"/>
                  </a:lnTo>
                  <a:lnTo>
                    <a:pt x="578408" y="16332"/>
                  </a:lnTo>
                  <a:lnTo>
                    <a:pt x="530694" y="190"/>
                  </a:lnTo>
                  <a:lnTo>
                    <a:pt x="534517" y="13970"/>
                  </a:lnTo>
                  <a:lnTo>
                    <a:pt x="537311" y="28155"/>
                  </a:lnTo>
                  <a:lnTo>
                    <a:pt x="539026" y="42710"/>
                  </a:lnTo>
                  <a:lnTo>
                    <a:pt x="539597" y="57556"/>
                  </a:lnTo>
                  <a:lnTo>
                    <a:pt x="539597" y="65557"/>
                  </a:lnTo>
                  <a:lnTo>
                    <a:pt x="539140" y="73418"/>
                  </a:lnTo>
                  <a:lnTo>
                    <a:pt x="538187" y="81178"/>
                  </a:lnTo>
                  <a:lnTo>
                    <a:pt x="585901" y="102641"/>
                  </a:lnTo>
                  <a:lnTo>
                    <a:pt x="629602" y="130606"/>
                  </a:lnTo>
                  <a:lnTo>
                    <a:pt x="668667" y="164465"/>
                  </a:lnTo>
                  <a:lnTo>
                    <a:pt x="702462" y="203581"/>
                  </a:lnTo>
                  <a:lnTo>
                    <a:pt x="730377" y="247319"/>
                  </a:lnTo>
                  <a:lnTo>
                    <a:pt x="751789" y="295071"/>
                  </a:lnTo>
                  <a:lnTo>
                    <a:pt x="759206" y="294182"/>
                  </a:lnTo>
                  <a:lnTo>
                    <a:pt x="774446" y="293979"/>
                  </a:lnTo>
                  <a:lnTo>
                    <a:pt x="789584" y="294576"/>
                  </a:lnTo>
                  <a:lnTo>
                    <a:pt x="804405" y="296316"/>
                  </a:lnTo>
                  <a:lnTo>
                    <a:pt x="818845" y="299173"/>
                  </a:lnTo>
                  <a:lnTo>
                    <a:pt x="832878" y="30311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7" name="object 7"/>
            <p:cNvPicPr/>
            <p:nvPr/>
          </p:nvPicPr>
          <p:blipFill>
            <a:blip r:embed="rId3" cstate="print"/>
            <a:stretch>
              <a:fillRect/>
            </a:stretch>
          </p:blipFill>
          <p:spPr>
            <a:xfrm>
              <a:off x="2305486" y="1164438"/>
              <a:ext cx="715271" cy="885185"/>
            </a:xfrm>
            <a:prstGeom prst="rect">
              <a:avLst/>
            </a:prstGeom>
          </p:spPr>
        </p:pic>
        <p:sp>
          <p:nvSpPr>
            <p:cNvPr id="8" name="object 8"/>
            <p:cNvSpPr/>
            <p:nvPr/>
          </p:nvSpPr>
          <p:spPr>
            <a:xfrm>
              <a:off x="1127988" y="1047108"/>
              <a:ext cx="2197100" cy="1068070"/>
            </a:xfrm>
            <a:custGeom>
              <a:avLst/>
              <a:gdLst/>
              <a:ahLst/>
              <a:cxnLst/>
              <a:rect l="l" t="t" r="r" b="b"/>
              <a:pathLst>
                <a:path w="2197100" h="1068070">
                  <a:moveTo>
                    <a:pt x="388213" y="419315"/>
                  </a:moveTo>
                  <a:lnTo>
                    <a:pt x="355752" y="438188"/>
                  </a:lnTo>
                  <a:lnTo>
                    <a:pt x="335140" y="452475"/>
                  </a:lnTo>
                  <a:lnTo>
                    <a:pt x="317538" y="469328"/>
                  </a:lnTo>
                  <a:lnTo>
                    <a:pt x="294132" y="495947"/>
                  </a:lnTo>
                  <a:lnTo>
                    <a:pt x="263321" y="526796"/>
                  </a:lnTo>
                  <a:lnTo>
                    <a:pt x="226364" y="552526"/>
                  </a:lnTo>
                  <a:lnTo>
                    <a:pt x="185635" y="566661"/>
                  </a:lnTo>
                  <a:lnTo>
                    <a:pt x="143484" y="562673"/>
                  </a:lnTo>
                  <a:lnTo>
                    <a:pt x="102273" y="534085"/>
                  </a:lnTo>
                  <a:lnTo>
                    <a:pt x="136931" y="508139"/>
                  </a:lnTo>
                  <a:lnTo>
                    <a:pt x="172516" y="500468"/>
                  </a:lnTo>
                  <a:lnTo>
                    <a:pt x="207619" y="507136"/>
                  </a:lnTo>
                  <a:lnTo>
                    <a:pt x="240830" y="524243"/>
                  </a:lnTo>
                  <a:lnTo>
                    <a:pt x="247230" y="521843"/>
                  </a:lnTo>
                  <a:lnTo>
                    <a:pt x="253796" y="517105"/>
                  </a:lnTo>
                  <a:lnTo>
                    <a:pt x="264464" y="506463"/>
                  </a:lnTo>
                  <a:lnTo>
                    <a:pt x="287883" y="481380"/>
                  </a:lnTo>
                  <a:lnTo>
                    <a:pt x="292277" y="477443"/>
                  </a:lnTo>
                  <a:lnTo>
                    <a:pt x="295770" y="472897"/>
                  </a:lnTo>
                  <a:lnTo>
                    <a:pt x="257644" y="448729"/>
                  </a:lnTo>
                  <a:lnTo>
                    <a:pt x="219862" y="433298"/>
                  </a:lnTo>
                  <a:lnTo>
                    <a:pt x="182435" y="426783"/>
                  </a:lnTo>
                  <a:lnTo>
                    <a:pt x="145351" y="429361"/>
                  </a:lnTo>
                  <a:lnTo>
                    <a:pt x="108572" y="441198"/>
                  </a:lnTo>
                  <a:lnTo>
                    <a:pt x="72097" y="462483"/>
                  </a:lnTo>
                  <a:lnTo>
                    <a:pt x="35915" y="493382"/>
                  </a:lnTo>
                  <a:lnTo>
                    <a:pt x="0" y="534085"/>
                  </a:lnTo>
                  <a:lnTo>
                    <a:pt x="38481" y="577240"/>
                  </a:lnTo>
                  <a:lnTo>
                    <a:pt x="77152" y="609130"/>
                  </a:lnTo>
                  <a:lnTo>
                    <a:pt x="115912" y="630174"/>
                  </a:lnTo>
                  <a:lnTo>
                    <a:pt x="154686" y="640778"/>
                  </a:lnTo>
                  <a:lnTo>
                    <a:pt x="193408" y="641375"/>
                  </a:lnTo>
                  <a:lnTo>
                    <a:pt x="231965" y="632383"/>
                  </a:lnTo>
                  <a:lnTo>
                    <a:pt x="270294" y="614210"/>
                  </a:lnTo>
                  <a:lnTo>
                    <a:pt x="308305" y="587298"/>
                  </a:lnTo>
                  <a:lnTo>
                    <a:pt x="340321" y="556082"/>
                  </a:lnTo>
                  <a:lnTo>
                    <a:pt x="361581" y="534085"/>
                  </a:lnTo>
                  <a:lnTo>
                    <a:pt x="361505" y="506666"/>
                  </a:lnTo>
                  <a:lnTo>
                    <a:pt x="364261" y="485584"/>
                  </a:lnTo>
                  <a:lnTo>
                    <a:pt x="372325" y="460044"/>
                  </a:lnTo>
                  <a:lnTo>
                    <a:pt x="388213" y="419315"/>
                  </a:lnTo>
                  <a:close/>
                </a:path>
                <a:path w="2197100" h="1068070">
                  <a:moveTo>
                    <a:pt x="521716" y="370547"/>
                  </a:moveTo>
                  <a:lnTo>
                    <a:pt x="469442" y="318236"/>
                  </a:lnTo>
                  <a:lnTo>
                    <a:pt x="462508" y="325094"/>
                  </a:lnTo>
                  <a:lnTo>
                    <a:pt x="445770" y="344068"/>
                  </a:lnTo>
                  <a:lnTo>
                    <a:pt x="407225" y="408736"/>
                  </a:lnTo>
                  <a:lnTo>
                    <a:pt x="393941" y="445998"/>
                  </a:lnTo>
                  <a:lnTo>
                    <a:pt x="383806" y="485749"/>
                  </a:lnTo>
                  <a:lnTo>
                    <a:pt x="377101" y="533539"/>
                  </a:lnTo>
                  <a:lnTo>
                    <a:pt x="384238" y="539242"/>
                  </a:lnTo>
                  <a:lnTo>
                    <a:pt x="402132" y="552323"/>
                  </a:lnTo>
                  <a:lnTo>
                    <a:pt x="425488" y="566699"/>
                  </a:lnTo>
                  <a:lnTo>
                    <a:pt x="448983" y="576287"/>
                  </a:lnTo>
                  <a:lnTo>
                    <a:pt x="449529" y="567143"/>
                  </a:lnTo>
                  <a:lnTo>
                    <a:pt x="452005" y="542925"/>
                  </a:lnTo>
                  <a:lnTo>
                    <a:pt x="467956" y="468541"/>
                  </a:lnTo>
                  <a:lnTo>
                    <a:pt x="489127" y="410298"/>
                  </a:lnTo>
                  <a:lnTo>
                    <a:pt x="501472" y="392709"/>
                  </a:lnTo>
                  <a:lnTo>
                    <a:pt x="521716" y="370547"/>
                  </a:lnTo>
                  <a:close/>
                </a:path>
                <a:path w="2197100" h="1068070">
                  <a:moveTo>
                    <a:pt x="576287" y="619023"/>
                  </a:moveTo>
                  <a:lnTo>
                    <a:pt x="508444" y="610285"/>
                  </a:lnTo>
                  <a:lnTo>
                    <a:pt x="468541" y="600049"/>
                  </a:lnTo>
                  <a:lnTo>
                    <a:pt x="410311" y="578866"/>
                  </a:lnTo>
                  <a:lnTo>
                    <a:pt x="370560" y="546303"/>
                  </a:lnTo>
                  <a:lnTo>
                    <a:pt x="318236" y="598563"/>
                  </a:lnTo>
                  <a:lnTo>
                    <a:pt x="372757" y="642683"/>
                  </a:lnTo>
                  <a:lnTo>
                    <a:pt x="408762" y="660768"/>
                  </a:lnTo>
                  <a:lnTo>
                    <a:pt x="446011" y="674052"/>
                  </a:lnTo>
                  <a:lnTo>
                    <a:pt x="485762" y="684187"/>
                  </a:lnTo>
                  <a:lnTo>
                    <a:pt x="533552" y="690918"/>
                  </a:lnTo>
                  <a:lnTo>
                    <a:pt x="539254" y="683768"/>
                  </a:lnTo>
                  <a:lnTo>
                    <a:pt x="552335" y="665861"/>
                  </a:lnTo>
                  <a:lnTo>
                    <a:pt x="566712" y="642518"/>
                  </a:lnTo>
                  <a:lnTo>
                    <a:pt x="576287" y="619023"/>
                  </a:lnTo>
                  <a:close/>
                </a:path>
                <a:path w="2197100" h="1068070">
                  <a:moveTo>
                    <a:pt x="641375" y="874598"/>
                  </a:moveTo>
                  <a:lnTo>
                    <a:pt x="632383" y="836041"/>
                  </a:lnTo>
                  <a:lnTo>
                    <a:pt x="614222" y="797712"/>
                  </a:lnTo>
                  <a:lnTo>
                    <a:pt x="587311" y="759714"/>
                  </a:lnTo>
                  <a:lnTo>
                    <a:pt x="556094" y="727684"/>
                  </a:lnTo>
                  <a:lnTo>
                    <a:pt x="534085" y="706424"/>
                  </a:lnTo>
                  <a:lnTo>
                    <a:pt x="506679" y="706501"/>
                  </a:lnTo>
                  <a:lnTo>
                    <a:pt x="485584" y="703745"/>
                  </a:lnTo>
                  <a:lnTo>
                    <a:pt x="460057" y="695680"/>
                  </a:lnTo>
                  <a:lnTo>
                    <a:pt x="419315" y="679805"/>
                  </a:lnTo>
                  <a:lnTo>
                    <a:pt x="438200" y="712254"/>
                  </a:lnTo>
                  <a:lnTo>
                    <a:pt x="452475" y="732866"/>
                  </a:lnTo>
                  <a:lnTo>
                    <a:pt x="469328" y="750468"/>
                  </a:lnTo>
                  <a:lnTo>
                    <a:pt x="495947" y="773874"/>
                  </a:lnTo>
                  <a:lnTo>
                    <a:pt x="526808" y="804697"/>
                  </a:lnTo>
                  <a:lnTo>
                    <a:pt x="552551" y="841641"/>
                  </a:lnTo>
                  <a:lnTo>
                    <a:pt x="566674" y="882383"/>
                  </a:lnTo>
                  <a:lnTo>
                    <a:pt x="562686" y="924534"/>
                  </a:lnTo>
                  <a:lnTo>
                    <a:pt x="534085" y="965746"/>
                  </a:lnTo>
                  <a:lnTo>
                    <a:pt x="508152" y="931087"/>
                  </a:lnTo>
                  <a:lnTo>
                    <a:pt x="500468" y="895502"/>
                  </a:lnTo>
                  <a:lnTo>
                    <a:pt x="507149" y="860399"/>
                  </a:lnTo>
                  <a:lnTo>
                    <a:pt x="524256" y="827189"/>
                  </a:lnTo>
                  <a:lnTo>
                    <a:pt x="521868" y="820775"/>
                  </a:lnTo>
                  <a:lnTo>
                    <a:pt x="517118" y="814222"/>
                  </a:lnTo>
                  <a:lnTo>
                    <a:pt x="506488" y="803541"/>
                  </a:lnTo>
                  <a:lnTo>
                    <a:pt x="481406" y="780135"/>
                  </a:lnTo>
                  <a:lnTo>
                    <a:pt x="477456" y="775728"/>
                  </a:lnTo>
                  <a:lnTo>
                    <a:pt x="472897" y="772236"/>
                  </a:lnTo>
                  <a:lnTo>
                    <a:pt x="448729" y="810361"/>
                  </a:lnTo>
                  <a:lnTo>
                    <a:pt x="433311" y="848131"/>
                  </a:lnTo>
                  <a:lnTo>
                    <a:pt x="426796" y="885558"/>
                  </a:lnTo>
                  <a:lnTo>
                    <a:pt x="429361" y="922655"/>
                  </a:lnTo>
                  <a:lnTo>
                    <a:pt x="441210" y="959434"/>
                  </a:lnTo>
                  <a:lnTo>
                    <a:pt x="462483" y="995921"/>
                  </a:lnTo>
                  <a:lnTo>
                    <a:pt x="493382" y="1032103"/>
                  </a:lnTo>
                  <a:lnTo>
                    <a:pt x="534085" y="1068019"/>
                  </a:lnTo>
                  <a:lnTo>
                    <a:pt x="577240" y="1029525"/>
                  </a:lnTo>
                  <a:lnTo>
                    <a:pt x="609130" y="990866"/>
                  </a:lnTo>
                  <a:lnTo>
                    <a:pt x="630174" y="952093"/>
                  </a:lnTo>
                  <a:lnTo>
                    <a:pt x="640778" y="913320"/>
                  </a:lnTo>
                  <a:lnTo>
                    <a:pt x="641375" y="874598"/>
                  </a:lnTo>
                  <a:close/>
                </a:path>
                <a:path w="2197100" h="1068070">
                  <a:moveTo>
                    <a:pt x="648690" y="388188"/>
                  </a:moveTo>
                  <a:lnTo>
                    <a:pt x="629818" y="355739"/>
                  </a:lnTo>
                  <a:lnTo>
                    <a:pt x="615543" y="335127"/>
                  </a:lnTo>
                  <a:lnTo>
                    <a:pt x="598690" y="317512"/>
                  </a:lnTo>
                  <a:lnTo>
                    <a:pt x="572071" y="294106"/>
                  </a:lnTo>
                  <a:lnTo>
                    <a:pt x="541210" y="263296"/>
                  </a:lnTo>
                  <a:lnTo>
                    <a:pt x="515467" y="226352"/>
                  </a:lnTo>
                  <a:lnTo>
                    <a:pt x="501345" y="185623"/>
                  </a:lnTo>
                  <a:lnTo>
                    <a:pt x="505333" y="143471"/>
                  </a:lnTo>
                  <a:lnTo>
                    <a:pt x="533946" y="102260"/>
                  </a:lnTo>
                  <a:lnTo>
                    <a:pt x="559866" y="136918"/>
                  </a:lnTo>
                  <a:lnTo>
                    <a:pt x="567537" y="172504"/>
                  </a:lnTo>
                  <a:lnTo>
                    <a:pt x="560870" y="207606"/>
                  </a:lnTo>
                  <a:lnTo>
                    <a:pt x="543763" y="240792"/>
                  </a:lnTo>
                  <a:lnTo>
                    <a:pt x="546163" y="247218"/>
                  </a:lnTo>
                  <a:lnTo>
                    <a:pt x="550900" y="253784"/>
                  </a:lnTo>
                  <a:lnTo>
                    <a:pt x="561530" y="264464"/>
                  </a:lnTo>
                  <a:lnTo>
                    <a:pt x="586625" y="287883"/>
                  </a:lnTo>
                  <a:lnTo>
                    <a:pt x="590550" y="292252"/>
                  </a:lnTo>
                  <a:lnTo>
                    <a:pt x="595109" y="295770"/>
                  </a:lnTo>
                  <a:lnTo>
                    <a:pt x="619277" y="257632"/>
                  </a:lnTo>
                  <a:lnTo>
                    <a:pt x="634707" y="219862"/>
                  </a:lnTo>
                  <a:lnTo>
                    <a:pt x="641223" y="182435"/>
                  </a:lnTo>
                  <a:lnTo>
                    <a:pt x="638657" y="145338"/>
                  </a:lnTo>
                  <a:lnTo>
                    <a:pt x="626821" y="108559"/>
                  </a:lnTo>
                  <a:lnTo>
                    <a:pt x="605536" y="72085"/>
                  </a:lnTo>
                  <a:lnTo>
                    <a:pt x="574636" y="35902"/>
                  </a:lnTo>
                  <a:lnTo>
                    <a:pt x="533946" y="0"/>
                  </a:lnTo>
                  <a:lnTo>
                    <a:pt x="490778" y="38481"/>
                  </a:lnTo>
                  <a:lnTo>
                    <a:pt x="458876" y="77139"/>
                  </a:lnTo>
                  <a:lnTo>
                    <a:pt x="437845" y="115912"/>
                  </a:lnTo>
                  <a:lnTo>
                    <a:pt x="427228" y="154686"/>
                  </a:lnTo>
                  <a:lnTo>
                    <a:pt x="426631" y="193408"/>
                  </a:lnTo>
                  <a:lnTo>
                    <a:pt x="435622" y="231965"/>
                  </a:lnTo>
                  <a:lnTo>
                    <a:pt x="453783" y="270294"/>
                  </a:lnTo>
                  <a:lnTo>
                    <a:pt x="480695" y="308305"/>
                  </a:lnTo>
                  <a:lnTo>
                    <a:pt x="511924" y="340321"/>
                  </a:lnTo>
                  <a:lnTo>
                    <a:pt x="533946" y="361569"/>
                  </a:lnTo>
                  <a:lnTo>
                    <a:pt x="561340" y="361505"/>
                  </a:lnTo>
                  <a:lnTo>
                    <a:pt x="582422" y="364248"/>
                  </a:lnTo>
                  <a:lnTo>
                    <a:pt x="607961" y="372313"/>
                  </a:lnTo>
                  <a:lnTo>
                    <a:pt x="648690" y="388188"/>
                  </a:lnTo>
                  <a:close/>
                </a:path>
                <a:path w="2197100" h="1068070">
                  <a:moveTo>
                    <a:pt x="690918" y="534454"/>
                  </a:moveTo>
                  <a:lnTo>
                    <a:pt x="683768" y="528739"/>
                  </a:lnTo>
                  <a:lnTo>
                    <a:pt x="665873" y="515658"/>
                  </a:lnTo>
                  <a:lnTo>
                    <a:pt x="642531" y="501294"/>
                  </a:lnTo>
                  <a:lnTo>
                    <a:pt x="619036" y="491705"/>
                  </a:lnTo>
                  <a:lnTo>
                    <a:pt x="618490" y="500849"/>
                  </a:lnTo>
                  <a:lnTo>
                    <a:pt x="616013" y="525068"/>
                  </a:lnTo>
                  <a:lnTo>
                    <a:pt x="600075" y="599465"/>
                  </a:lnTo>
                  <a:lnTo>
                    <a:pt x="578878" y="657682"/>
                  </a:lnTo>
                  <a:lnTo>
                    <a:pt x="546303" y="697445"/>
                  </a:lnTo>
                  <a:lnTo>
                    <a:pt x="598563" y="749769"/>
                  </a:lnTo>
                  <a:lnTo>
                    <a:pt x="642708" y="695248"/>
                  </a:lnTo>
                  <a:lnTo>
                    <a:pt x="660793" y="659257"/>
                  </a:lnTo>
                  <a:lnTo>
                    <a:pt x="674065" y="621995"/>
                  </a:lnTo>
                  <a:lnTo>
                    <a:pt x="684199" y="582244"/>
                  </a:lnTo>
                  <a:lnTo>
                    <a:pt x="690918" y="534454"/>
                  </a:lnTo>
                  <a:close/>
                </a:path>
                <a:path w="2197100" h="1068070">
                  <a:moveTo>
                    <a:pt x="749769" y="469430"/>
                  </a:moveTo>
                  <a:lnTo>
                    <a:pt x="695261" y="425310"/>
                  </a:lnTo>
                  <a:lnTo>
                    <a:pt x="659282" y="407225"/>
                  </a:lnTo>
                  <a:lnTo>
                    <a:pt x="622020" y="393941"/>
                  </a:lnTo>
                  <a:lnTo>
                    <a:pt x="582256" y="383806"/>
                  </a:lnTo>
                  <a:lnTo>
                    <a:pt x="534479" y="377088"/>
                  </a:lnTo>
                  <a:lnTo>
                    <a:pt x="528764" y="384238"/>
                  </a:lnTo>
                  <a:lnTo>
                    <a:pt x="515670" y="402132"/>
                  </a:lnTo>
                  <a:lnTo>
                    <a:pt x="501307" y="425488"/>
                  </a:lnTo>
                  <a:lnTo>
                    <a:pt x="491718" y="448983"/>
                  </a:lnTo>
                  <a:lnTo>
                    <a:pt x="500862" y="449516"/>
                  </a:lnTo>
                  <a:lnTo>
                    <a:pt x="525081" y="452005"/>
                  </a:lnTo>
                  <a:lnTo>
                    <a:pt x="599478" y="467944"/>
                  </a:lnTo>
                  <a:lnTo>
                    <a:pt x="657694" y="489140"/>
                  </a:lnTo>
                  <a:lnTo>
                    <a:pt x="697445" y="521716"/>
                  </a:lnTo>
                  <a:lnTo>
                    <a:pt x="749769" y="469430"/>
                  </a:lnTo>
                  <a:close/>
                </a:path>
                <a:path w="2197100" h="1068070">
                  <a:moveTo>
                    <a:pt x="1068006" y="533933"/>
                  </a:moveTo>
                  <a:lnTo>
                    <a:pt x="1029525" y="490766"/>
                  </a:lnTo>
                  <a:lnTo>
                    <a:pt x="990866" y="458876"/>
                  </a:lnTo>
                  <a:lnTo>
                    <a:pt x="952093" y="437832"/>
                  </a:lnTo>
                  <a:lnTo>
                    <a:pt x="913320" y="427228"/>
                  </a:lnTo>
                  <a:lnTo>
                    <a:pt x="874610" y="426631"/>
                  </a:lnTo>
                  <a:lnTo>
                    <a:pt x="836041" y="435622"/>
                  </a:lnTo>
                  <a:lnTo>
                    <a:pt x="797712" y="453783"/>
                  </a:lnTo>
                  <a:lnTo>
                    <a:pt x="759701" y="480707"/>
                  </a:lnTo>
                  <a:lnTo>
                    <a:pt x="727697" y="511924"/>
                  </a:lnTo>
                  <a:lnTo>
                    <a:pt x="706437" y="533933"/>
                  </a:lnTo>
                  <a:lnTo>
                    <a:pt x="706501" y="561314"/>
                  </a:lnTo>
                  <a:lnTo>
                    <a:pt x="703757" y="582409"/>
                  </a:lnTo>
                  <a:lnTo>
                    <a:pt x="695693" y="607949"/>
                  </a:lnTo>
                  <a:lnTo>
                    <a:pt x="679805" y="648703"/>
                  </a:lnTo>
                  <a:lnTo>
                    <a:pt x="712266" y="629818"/>
                  </a:lnTo>
                  <a:lnTo>
                    <a:pt x="732878" y="615530"/>
                  </a:lnTo>
                  <a:lnTo>
                    <a:pt x="750481" y="598665"/>
                  </a:lnTo>
                  <a:lnTo>
                    <a:pt x="773887" y="572046"/>
                  </a:lnTo>
                  <a:lnTo>
                    <a:pt x="804697" y="541197"/>
                  </a:lnTo>
                  <a:lnTo>
                    <a:pt x="841641" y="515467"/>
                  </a:lnTo>
                  <a:lnTo>
                    <a:pt x="882383" y="501332"/>
                  </a:lnTo>
                  <a:lnTo>
                    <a:pt x="924534" y="505320"/>
                  </a:lnTo>
                  <a:lnTo>
                    <a:pt x="965746" y="533933"/>
                  </a:lnTo>
                  <a:lnTo>
                    <a:pt x="931087" y="559866"/>
                  </a:lnTo>
                  <a:lnTo>
                    <a:pt x="895502" y="567537"/>
                  </a:lnTo>
                  <a:lnTo>
                    <a:pt x="860399" y="560857"/>
                  </a:lnTo>
                  <a:lnTo>
                    <a:pt x="827214" y="543750"/>
                  </a:lnTo>
                  <a:lnTo>
                    <a:pt x="820788" y="546138"/>
                  </a:lnTo>
                  <a:lnTo>
                    <a:pt x="814222" y="550887"/>
                  </a:lnTo>
                  <a:lnTo>
                    <a:pt x="803541" y="561530"/>
                  </a:lnTo>
                  <a:lnTo>
                    <a:pt x="780122" y="586600"/>
                  </a:lnTo>
                  <a:lnTo>
                    <a:pt x="775741" y="590550"/>
                  </a:lnTo>
                  <a:lnTo>
                    <a:pt x="772223" y="595109"/>
                  </a:lnTo>
                  <a:lnTo>
                    <a:pt x="810361" y="619264"/>
                  </a:lnTo>
                  <a:lnTo>
                    <a:pt x="848144" y="634695"/>
                  </a:lnTo>
                  <a:lnTo>
                    <a:pt x="885571" y="641210"/>
                  </a:lnTo>
                  <a:lnTo>
                    <a:pt x="922667" y="638632"/>
                  </a:lnTo>
                  <a:lnTo>
                    <a:pt x="959434" y="626795"/>
                  </a:lnTo>
                  <a:lnTo>
                    <a:pt x="995908" y="605523"/>
                  </a:lnTo>
                  <a:lnTo>
                    <a:pt x="1032103" y="574624"/>
                  </a:lnTo>
                  <a:lnTo>
                    <a:pt x="1068006" y="533933"/>
                  </a:lnTo>
                  <a:close/>
                </a:path>
                <a:path w="2197100" h="1068070">
                  <a:moveTo>
                    <a:pt x="2055495" y="117335"/>
                  </a:moveTo>
                  <a:lnTo>
                    <a:pt x="2037956" y="117335"/>
                  </a:lnTo>
                  <a:lnTo>
                    <a:pt x="2037956" y="1002334"/>
                  </a:lnTo>
                  <a:lnTo>
                    <a:pt x="2055495" y="1002334"/>
                  </a:lnTo>
                  <a:lnTo>
                    <a:pt x="2055495" y="117335"/>
                  </a:lnTo>
                  <a:close/>
                </a:path>
                <a:path w="2197100" h="1068070">
                  <a:moveTo>
                    <a:pt x="2196884" y="130492"/>
                  </a:moveTo>
                  <a:lnTo>
                    <a:pt x="2178164" y="130492"/>
                  </a:lnTo>
                  <a:lnTo>
                    <a:pt x="2178164" y="261162"/>
                  </a:lnTo>
                  <a:lnTo>
                    <a:pt x="2196884" y="261162"/>
                  </a:lnTo>
                  <a:lnTo>
                    <a:pt x="2196884" y="130492"/>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9" name="object 9"/>
            <p:cNvPicPr/>
            <p:nvPr/>
          </p:nvPicPr>
          <p:blipFill>
            <a:blip r:embed="rId4" cstate="print"/>
            <a:stretch>
              <a:fillRect/>
            </a:stretch>
          </p:blipFill>
          <p:spPr>
            <a:xfrm>
              <a:off x="3350149" y="1210530"/>
              <a:ext cx="173361" cy="99976"/>
            </a:xfrm>
            <a:prstGeom prst="rect">
              <a:avLst/>
            </a:prstGeom>
          </p:spPr>
        </p:pic>
        <p:pic>
          <p:nvPicPr>
            <p:cNvPr id="10" name="object 10"/>
            <p:cNvPicPr/>
            <p:nvPr/>
          </p:nvPicPr>
          <p:blipFill>
            <a:blip r:embed="rId5" cstate="print"/>
            <a:stretch>
              <a:fillRect/>
            </a:stretch>
          </p:blipFill>
          <p:spPr>
            <a:xfrm>
              <a:off x="3543745" y="1167852"/>
              <a:ext cx="292419" cy="181967"/>
            </a:xfrm>
            <a:prstGeom prst="rect">
              <a:avLst/>
            </a:prstGeom>
          </p:spPr>
        </p:pic>
        <p:pic>
          <p:nvPicPr>
            <p:cNvPr id="11" name="object 11"/>
            <p:cNvPicPr/>
            <p:nvPr/>
          </p:nvPicPr>
          <p:blipFill>
            <a:blip r:embed="rId6" cstate="print"/>
            <a:stretch>
              <a:fillRect/>
            </a:stretch>
          </p:blipFill>
          <p:spPr>
            <a:xfrm>
              <a:off x="3913120" y="1167852"/>
              <a:ext cx="297474" cy="181967"/>
            </a:xfrm>
            <a:prstGeom prst="rect">
              <a:avLst/>
            </a:prstGeom>
          </p:spPr>
        </p:pic>
        <p:pic>
          <p:nvPicPr>
            <p:cNvPr id="12" name="object 12"/>
            <p:cNvPicPr/>
            <p:nvPr/>
          </p:nvPicPr>
          <p:blipFill>
            <a:blip r:embed="rId7" cstate="print"/>
            <a:stretch>
              <a:fillRect/>
            </a:stretch>
          </p:blipFill>
          <p:spPr>
            <a:xfrm>
              <a:off x="4234183" y="1167861"/>
              <a:ext cx="309286" cy="142644"/>
            </a:xfrm>
            <a:prstGeom prst="rect">
              <a:avLst/>
            </a:prstGeom>
          </p:spPr>
        </p:pic>
        <p:pic>
          <p:nvPicPr>
            <p:cNvPr id="13" name="object 13"/>
            <p:cNvPicPr/>
            <p:nvPr/>
          </p:nvPicPr>
          <p:blipFill>
            <a:blip r:embed="rId8" cstate="print"/>
            <a:stretch>
              <a:fillRect/>
            </a:stretch>
          </p:blipFill>
          <p:spPr>
            <a:xfrm>
              <a:off x="4567055" y="1167861"/>
              <a:ext cx="90803" cy="142634"/>
            </a:xfrm>
            <a:prstGeom prst="rect">
              <a:avLst/>
            </a:prstGeom>
          </p:spPr>
        </p:pic>
        <p:pic>
          <p:nvPicPr>
            <p:cNvPr id="14" name="object 14"/>
            <p:cNvPicPr/>
            <p:nvPr/>
          </p:nvPicPr>
          <p:blipFill>
            <a:blip r:embed="rId9" cstate="print"/>
            <a:stretch>
              <a:fillRect/>
            </a:stretch>
          </p:blipFill>
          <p:spPr>
            <a:xfrm>
              <a:off x="4687827" y="1212782"/>
              <a:ext cx="84416" cy="97714"/>
            </a:xfrm>
            <a:prstGeom prst="rect">
              <a:avLst/>
            </a:prstGeom>
          </p:spPr>
        </p:pic>
        <p:sp>
          <p:nvSpPr>
            <p:cNvPr id="15" name="object 15"/>
            <p:cNvSpPr/>
            <p:nvPr/>
          </p:nvSpPr>
          <p:spPr>
            <a:xfrm>
              <a:off x="4793604" y="1210543"/>
              <a:ext cx="60325" cy="100330"/>
            </a:xfrm>
            <a:custGeom>
              <a:avLst/>
              <a:gdLst/>
              <a:ahLst/>
              <a:cxnLst/>
              <a:rect l="l" t="t" r="r" b="b"/>
              <a:pathLst>
                <a:path w="60325" h="100330">
                  <a:moveTo>
                    <a:pt x="41935" y="0"/>
                  </a:moveTo>
                  <a:lnTo>
                    <a:pt x="33695" y="0"/>
                  </a:lnTo>
                  <a:lnTo>
                    <a:pt x="20448" y="1800"/>
                  </a:lnTo>
                  <a:lnTo>
                    <a:pt x="9752" y="7251"/>
                  </a:lnTo>
                  <a:lnTo>
                    <a:pt x="2604" y="16423"/>
                  </a:lnTo>
                  <a:lnTo>
                    <a:pt x="0" y="29391"/>
                  </a:lnTo>
                  <a:lnTo>
                    <a:pt x="6460" y="44902"/>
                  </a:lnTo>
                  <a:lnTo>
                    <a:pt x="20674" y="54237"/>
                  </a:lnTo>
                  <a:lnTo>
                    <a:pt x="34888" y="61819"/>
                  </a:lnTo>
                  <a:lnTo>
                    <a:pt x="41349" y="72071"/>
                  </a:lnTo>
                  <a:lnTo>
                    <a:pt x="41349" y="82363"/>
                  </a:lnTo>
                  <a:lnTo>
                    <a:pt x="31433" y="85735"/>
                  </a:lnTo>
                  <a:lnTo>
                    <a:pt x="18324" y="85735"/>
                  </a:lnTo>
                  <a:lnTo>
                    <a:pt x="8397" y="83494"/>
                  </a:lnTo>
                  <a:lnTo>
                    <a:pt x="1476" y="78992"/>
                  </a:lnTo>
                  <a:lnTo>
                    <a:pt x="554" y="94719"/>
                  </a:lnTo>
                  <a:lnTo>
                    <a:pt x="6774" y="97353"/>
                  </a:lnTo>
                  <a:lnTo>
                    <a:pt x="13301" y="98951"/>
                  </a:lnTo>
                  <a:lnTo>
                    <a:pt x="20007" y="99742"/>
                  </a:lnTo>
                  <a:lnTo>
                    <a:pt x="26763" y="99955"/>
                  </a:lnTo>
                  <a:lnTo>
                    <a:pt x="39153" y="98173"/>
                  </a:lnTo>
                  <a:lnTo>
                    <a:pt x="49812" y="92723"/>
                  </a:lnTo>
                  <a:lnTo>
                    <a:pt x="57279" y="83447"/>
                  </a:lnTo>
                  <a:lnTo>
                    <a:pt x="60092" y="70186"/>
                  </a:lnTo>
                  <a:lnTo>
                    <a:pt x="53626" y="53125"/>
                  </a:lnTo>
                  <a:lnTo>
                    <a:pt x="39401" y="43869"/>
                  </a:lnTo>
                  <a:lnTo>
                    <a:pt x="25177" y="36680"/>
                  </a:lnTo>
                  <a:lnTo>
                    <a:pt x="18711" y="25821"/>
                  </a:lnTo>
                  <a:lnTo>
                    <a:pt x="18711" y="17968"/>
                  </a:lnTo>
                  <a:lnTo>
                    <a:pt x="26575" y="14208"/>
                  </a:lnTo>
                  <a:lnTo>
                    <a:pt x="39684" y="14208"/>
                  </a:lnTo>
                  <a:lnTo>
                    <a:pt x="50155" y="16659"/>
                  </a:lnTo>
                  <a:lnTo>
                    <a:pt x="54071" y="19088"/>
                  </a:lnTo>
                  <a:lnTo>
                    <a:pt x="55589" y="3738"/>
                  </a:lnTo>
                  <a:lnTo>
                    <a:pt x="48658" y="1675"/>
                  </a:lnTo>
                  <a:lnTo>
                    <a:pt x="41935" y="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16" name="object 16"/>
            <p:cNvPicPr/>
            <p:nvPr/>
          </p:nvPicPr>
          <p:blipFill>
            <a:blip r:embed="rId10" cstate="print"/>
            <a:stretch>
              <a:fillRect/>
            </a:stretch>
          </p:blipFill>
          <p:spPr>
            <a:xfrm>
              <a:off x="3299414" y="1400001"/>
              <a:ext cx="349904" cy="174482"/>
            </a:xfrm>
            <a:prstGeom prst="rect">
              <a:avLst/>
            </a:prstGeom>
          </p:spPr>
        </p:pic>
        <p:sp>
          <p:nvSpPr>
            <p:cNvPr id="17" name="object 17"/>
            <p:cNvSpPr/>
            <p:nvPr/>
          </p:nvSpPr>
          <p:spPr>
            <a:xfrm>
              <a:off x="3678904" y="1435197"/>
              <a:ext cx="53975" cy="97790"/>
            </a:xfrm>
            <a:custGeom>
              <a:avLst/>
              <a:gdLst/>
              <a:ahLst/>
              <a:cxnLst/>
              <a:rect l="l" t="t" r="r" b="b"/>
              <a:pathLst>
                <a:path w="53975" h="97790">
                  <a:moveTo>
                    <a:pt x="46982" y="0"/>
                  </a:moveTo>
                  <a:lnTo>
                    <a:pt x="41747" y="0"/>
                  </a:lnTo>
                  <a:lnTo>
                    <a:pt x="34249" y="1265"/>
                  </a:lnTo>
                  <a:lnTo>
                    <a:pt x="27262" y="4794"/>
                  </a:lnTo>
                  <a:lnTo>
                    <a:pt x="21290" y="10182"/>
                  </a:lnTo>
                  <a:lnTo>
                    <a:pt x="16837" y="17025"/>
                  </a:lnTo>
                  <a:lnTo>
                    <a:pt x="16470" y="17025"/>
                  </a:lnTo>
                  <a:lnTo>
                    <a:pt x="16470" y="2251"/>
                  </a:lnTo>
                  <a:lnTo>
                    <a:pt x="0" y="2251"/>
                  </a:lnTo>
                  <a:lnTo>
                    <a:pt x="0" y="97724"/>
                  </a:lnTo>
                  <a:lnTo>
                    <a:pt x="17591" y="97724"/>
                  </a:lnTo>
                  <a:lnTo>
                    <a:pt x="17591" y="54291"/>
                  </a:lnTo>
                  <a:lnTo>
                    <a:pt x="19446" y="38099"/>
                  </a:lnTo>
                  <a:lnTo>
                    <a:pt x="24708" y="25836"/>
                  </a:lnTo>
                  <a:lnTo>
                    <a:pt x="32919" y="18065"/>
                  </a:lnTo>
                  <a:lnTo>
                    <a:pt x="43621" y="15350"/>
                  </a:lnTo>
                  <a:lnTo>
                    <a:pt x="46605" y="15350"/>
                  </a:lnTo>
                  <a:lnTo>
                    <a:pt x="50155" y="15737"/>
                  </a:lnTo>
                  <a:lnTo>
                    <a:pt x="53349" y="17025"/>
                  </a:lnTo>
                  <a:lnTo>
                    <a:pt x="53349" y="1319"/>
                  </a:lnTo>
                  <a:lnTo>
                    <a:pt x="46982" y="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18" name="object 18"/>
            <p:cNvPicPr/>
            <p:nvPr/>
          </p:nvPicPr>
          <p:blipFill>
            <a:blip r:embed="rId11" cstate="print"/>
            <a:stretch>
              <a:fillRect/>
            </a:stretch>
          </p:blipFill>
          <p:spPr>
            <a:xfrm>
              <a:off x="3751730" y="1437448"/>
              <a:ext cx="84426" cy="97714"/>
            </a:xfrm>
            <a:prstGeom prst="rect">
              <a:avLst/>
            </a:prstGeom>
          </p:spPr>
        </p:pic>
        <p:pic>
          <p:nvPicPr>
            <p:cNvPr id="19" name="object 19"/>
            <p:cNvPicPr/>
            <p:nvPr/>
          </p:nvPicPr>
          <p:blipFill>
            <a:blip r:embed="rId12" cstate="print"/>
            <a:stretch>
              <a:fillRect/>
            </a:stretch>
          </p:blipFill>
          <p:spPr>
            <a:xfrm>
              <a:off x="3305019" y="1689841"/>
              <a:ext cx="83306" cy="130655"/>
            </a:xfrm>
            <a:prstGeom prst="rect">
              <a:avLst/>
            </a:prstGeom>
          </p:spPr>
        </p:pic>
        <p:pic>
          <p:nvPicPr>
            <p:cNvPr id="20" name="object 20"/>
            <p:cNvPicPr/>
            <p:nvPr/>
          </p:nvPicPr>
          <p:blipFill>
            <a:blip r:embed="rId13" cstate="print"/>
            <a:stretch>
              <a:fillRect/>
            </a:stretch>
          </p:blipFill>
          <p:spPr>
            <a:xfrm>
              <a:off x="3408561" y="1725012"/>
              <a:ext cx="84426" cy="97724"/>
            </a:xfrm>
            <a:prstGeom prst="rect">
              <a:avLst/>
            </a:prstGeom>
          </p:spPr>
        </p:pic>
        <p:pic>
          <p:nvPicPr>
            <p:cNvPr id="21" name="object 21"/>
            <p:cNvPicPr/>
            <p:nvPr/>
          </p:nvPicPr>
          <p:blipFill>
            <a:blip r:embed="rId14" cstate="print"/>
            <a:stretch>
              <a:fillRect/>
            </a:stretch>
          </p:blipFill>
          <p:spPr>
            <a:xfrm>
              <a:off x="3522947" y="1680082"/>
              <a:ext cx="90803" cy="142665"/>
            </a:xfrm>
            <a:prstGeom prst="rect">
              <a:avLst/>
            </a:prstGeom>
          </p:spPr>
        </p:pic>
        <p:sp>
          <p:nvSpPr>
            <p:cNvPr id="22" name="object 22"/>
            <p:cNvSpPr/>
            <p:nvPr/>
          </p:nvSpPr>
          <p:spPr>
            <a:xfrm>
              <a:off x="3639578" y="1680101"/>
              <a:ext cx="71120" cy="140970"/>
            </a:xfrm>
            <a:custGeom>
              <a:avLst/>
              <a:gdLst/>
              <a:ahLst/>
              <a:cxnLst/>
              <a:rect l="l" t="t" r="r" b="b"/>
              <a:pathLst>
                <a:path w="71120" h="140969">
                  <a:moveTo>
                    <a:pt x="17589" y="0"/>
                  </a:moveTo>
                  <a:lnTo>
                    <a:pt x="0" y="0"/>
                  </a:lnTo>
                  <a:lnTo>
                    <a:pt x="0" y="140398"/>
                  </a:lnTo>
                  <a:lnTo>
                    <a:pt x="17589" y="140398"/>
                  </a:lnTo>
                  <a:lnTo>
                    <a:pt x="17589" y="0"/>
                  </a:lnTo>
                  <a:close/>
                </a:path>
                <a:path w="71120" h="140969">
                  <a:moveTo>
                    <a:pt x="69646" y="44932"/>
                  </a:moveTo>
                  <a:lnTo>
                    <a:pt x="52057" y="44932"/>
                  </a:lnTo>
                  <a:lnTo>
                    <a:pt x="52057" y="140398"/>
                  </a:lnTo>
                  <a:lnTo>
                    <a:pt x="69646" y="140398"/>
                  </a:lnTo>
                  <a:lnTo>
                    <a:pt x="69646" y="44932"/>
                  </a:lnTo>
                  <a:close/>
                </a:path>
                <a:path w="71120" h="140969">
                  <a:moveTo>
                    <a:pt x="70764" y="3733"/>
                  </a:moveTo>
                  <a:lnTo>
                    <a:pt x="50914" y="3733"/>
                  </a:lnTo>
                  <a:lnTo>
                    <a:pt x="50914" y="23596"/>
                  </a:lnTo>
                  <a:lnTo>
                    <a:pt x="70764" y="23596"/>
                  </a:lnTo>
                  <a:lnTo>
                    <a:pt x="70764" y="3733"/>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23" name="object 23"/>
            <p:cNvPicPr/>
            <p:nvPr/>
          </p:nvPicPr>
          <p:blipFill>
            <a:blip r:embed="rId15" cstate="print"/>
            <a:stretch>
              <a:fillRect/>
            </a:stretch>
          </p:blipFill>
          <p:spPr>
            <a:xfrm>
              <a:off x="3733569" y="1722770"/>
              <a:ext cx="70751" cy="99965"/>
            </a:xfrm>
            <a:prstGeom prst="rect">
              <a:avLst/>
            </a:prstGeom>
          </p:spPr>
        </p:pic>
        <p:sp>
          <p:nvSpPr>
            <p:cNvPr id="24" name="object 24"/>
            <p:cNvSpPr/>
            <p:nvPr/>
          </p:nvSpPr>
          <p:spPr>
            <a:xfrm>
              <a:off x="3879215" y="1689829"/>
              <a:ext cx="100330" cy="130810"/>
            </a:xfrm>
            <a:custGeom>
              <a:avLst/>
              <a:gdLst/>
              <a:ahLst/>
              <a:cxnLst/>
              <a:rect l="l" t="t" r="r" b="b"/>
              <a:pathLst>
                <a:path w="100329" h="130810">
                  <a:moveTo>
                    <a:pt x="99987" y="0"/>
                  </a:moveTo>
                  <a:lnTo>
                    <a:pt x="81241" y="0"/>
                  </a:lnTo>
                  <a:lnTo>
                    <a:pt x="81241" y="54610"/>
                  </a:lnTo>
                  <a:lnTo>
                    <a:pt x="18719" y="54610"/>
                  </a:lnTo>
                  <a:lnTo>
                    <a:pt x="18719" y="0"/>
                  </a:lnTo>
                  <a:lnTo>
                    <a:pt x="0" y="0"/>
                  </a:lnTo>
                  <a:lnTo>
                    <a:pt x="0" y="54610"/>
                  </a:lnTo>
                  <a:lnTo>
                    <a:pt x="0" y="71120"/>
                  </a:lnTo>
                  <a:lnTo>
                    <a:pt x="0" y="130810"/>
                  </a:lnTo>
                  <a:lnTo>
                    <a:pt x="18719" y="130810"/>
                  </a:lnTo>
                  <a:lnTo>
                    <a:pt x="18719" y="71120"/>
                  </a:lnTo>
                  <a:lnTo>
                    <a:pt x="81241" y="71120"/>
                  </a:lnTo>
                  <a:lnTo>
                    <a:pt x="81241" y="130810"/>
                  </a:lnTo>
                  <a:lnTo>
                    <a:pt x="99987" y="130810"/>
                  </a:lnTo>
                  <a:lnTo>
                    <a:pt x="99987" y="71120"/>
                  </a:lnTo>
                  <a:lnTo>
                    <a:pt x="99987" y="54610"/>
                  </a:lnTo>
                  <a:lnTo>
                    <a:pt x="99987" y="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25" name="object 25"/>
            <p:cNvPicPr/>
            <p:nvPr/>
          </p:nvPicPr>
          <p:blipFill>
            <a:blip r:embed="rId16" cstate="print"/>
            <a:stretch>
              <a:fillRect/>
            </a:stretch>
          </p:blipFill>
          <p:spPr>
            <a:xfrm>
              <a:off x="4005413" y="1722771"/>
              <a:ext cx="185523" cy="99980"/>
            </a:xfrm>
            <a:prstGeom prst="rect">
              <a:avLst/>
            </a:prstGeom>
          </p:spPr>
        </p:pic>
        <p:sp>
          <p:nvSpPr>
            <p:cNvPr id="26" name="object 26"/>
            <p:cNvSpPr/>
            <p:nvPr/>
          </p:nvSpPr>
          <p:spPr>
            <a:xfrm>
              <a:off x="4222191" y="1680101"/>
              <a:ext cx="102235" cy="142875"/>
            </a:xfrm>
            <a:custGeom>
              <a:avLst/>
              <a:gdLst/>
              <a:ahLst/>
              <a:cxnLst/>
              <a:rect l="l" t="t" r="r" b="b"/>
              <a:pathLst>
                <a:path w="102235" h="142875">
                  <a:moveTo>
                    <a:pt x="17589" y="0"/>
                  </a:moveTo>
                  <a:lnTo>
                    <a:pt x="0" y="0"/>
                  </a:lnTo>
                  <a:lnTo>
                    <a:pt x="0" y="140398"/>
                  </a:lnTo>
                  <a:lnTo>
                    <a:pt x="17589" y="140398"/>
                  </a:lnTo>
                  <a:lnTo>
                    <a:pt x="17589" y="0"/>
                  </a:lnTo>
                  <a:close/>
                </a:path>
                <a:path w="102235" h="142875">
                  <a:moveTo>
                    <a:pt x="102031" y="125056"/>
                  </a:moveTo>
                  <a:lnTo>
                    <a:pt x="99415" y="126733"/>
                  </a:lnTo>
                  <a:lnTo>
                    <a:pt x="95491" y="128409"/>
                  </a:lnTo>
                  <a:lnTo>
                    <a:pt x="82003" y="128409"/>
                  </a:lnTo>
                  <a:lnTo>
                    <a:pt x="75285" y="122440"/>
                  </a:lnTo>
                  <a:lnTo>
                    <a:pt x="75285" y="59156"/>
                  </a:lnTo>
                  <a:lnTo>
                    <a:pt x="100545" y="59156"/>
                  </a:lnTo>
                  <a:lnTo>
                    <a:pt x="100545" y="44945"/>
                  </a:lnTo>
                  <a:lnTo>
                    <a:pt x="75285" y="44945"/>
                  </a:lnTo>
                  <a:lnTo>
                    <a:pt x="75285" y="17221"/>
                  </a:lnTo>
                  <a:lnTo>
                    <a:pt x="57670" y="22847"/>
                  </a:lnTo>
                  <a:lnTo>
                    <a:pt x="57670" y="44945"/>
                  </a:lnTo>
                  <a:lnTo>
                    <a:pt x="36144" y="44945"/>
                  </a:lnTo>
                  <a:lnTo>
                    <a:pt x="36144" y="59156"/>
                  </a:lnTo>
                  <a:lnTo>
                    <a:pt x="57670" y="59156"/>
                  </a:lnTo>
                  <a:lnTo>
                    <a:pt x="57670" y="114960"/>
                  </a:lnTo>
                  <a:lnTo>
                    <a:pt x="59702" y="127330"/>
                  </a:lnTo>
                  <a:lnTo>
                    <a:pt x="65557" y="135953"/>
                  </a:lnTo>
                  <a:lnTo>
                    <a:pt x="74803" y="140995"/>
                  </a:lnTo>
                  <a:lnTo>
                    <a:pt x="87045" y="142646"/>
                  </a:lnTo>
                  <a:lnTo>
                    <a:pt x="92684" y="142646"/>
                  </a:lnTo>
                  <a:lnTo>
                    <a:pt x="102031" y="140030"/>
                  </a:lnTo>
                  <a:lnTo>
                    <a:pt x="102031" y="125056"/>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27" name="object 27"/>
            <p:cNvPicPr/>
            <p:nvPr/>
          </p:nvPicPr>
          <p:blipFill>
            <a:blip r:embed="rId17" cstate="print"/>
            <a:stretch>
              <a:fillRect/>
            </a:stretch>
          </p:blipFill>
          <p:spPr>
            <a:xfrm>
              <a:off x="4344838" y="1680097"/>
              <a:ext cx="84416" cy="140404"/>
            </a:xfrm>
            <a:prstGeom prst="rect">
              <a:avLst/>
            </a:prstGeom>
          </p:spPr>
        </p:pic>
        <p:pic>
          <p:nvPicPr>
            <p:cNvPr id="28" name="object 28"/>
            <p:cNvPicPr/>
            <p:nvPr/>
          </p:nvPicPr>
          <p:blipFill>
            <a:blip r:embed="rId18" cstate="print"/>
            <a:stretch>
              <a:fillRect/>
            </a:stretch>
          </p:blipFill>
          <p:spPr>
            <a:xfrm>
              <a:off x="3289861" y="1914500"/>
              <a:ext cx="276876" cy="132906"/>
            </a:xfrm>
            <a:prstGeom prst="rect">
              <a:avLst/>
            </a:prstGeom>
          </p:spPr>
        </p:pic>
        <p:sp>
          <p:nvSpPr>
            <p:cNvPr id="29" name="object 29"/>
            <p:cNvSpPr/>
            <p:nvPr/>
          </p:nvSpPr>
          <p:spPr>
            <a:xfrm>
              <a:off x="3598036" y="1904758"/>
              <a:ext cx="17780" cy="140970"/>
            </a:xfrm>
            <a:custGeom>
              <a:avLst/>
              <a:gdLst/>
              <a:ahLst/>
              <a:cxnLst/>
              <a:rect l="l" t="t" r="r" b="b"/>
              <a:pathLst>
                <a:path w="17779" h="140969">
                  <a:moveTo>
                    <a:pt x="17591" y="0"/>
                  </a:moveTo>
                  <a:lnTo>
                    <a:pt x="0" y="0"/>
                  </a:lnTo>
                  <a:lnTo>
                    <a:pt x="0" y="140404"/>
                  </a:lnTo>
                  <a:lnTo>
                    <a:pt x="17591" y="140404"/>
                  </a:lnTo>
                  <a:lnTo>
                    <a:pt x="17591" y="0"/>
                  </a:lnTo>
                  <a:close/>
                </a:path>
              </a:pathLst>
            </a:custGeom>
            <a:solidFill>
              <a:srgbClr val="FFFFFF"/>
            </a:solidFill>
          </p:spPr>
          <p:txBody>
            <a:bodyPr wrap="square" lIns="0" tIns="0" rIns="0" bIns="0" rtlCol="0"/>
            <a:lstStyle/>
            <a:p>
              <a:pPr defTabSz="415869"/>
              <a:endParaRPr sz="819" kern="0">
                <a:solidFill>
                  <a:sysClr val="windowText" lastClr="000000"/>
                </a:solidFill>
              </a:endParaRPr>
            </a:p>
          </p:txBody>
        </p:sp>
        <p:pic>
          <p:nvPicPr>
            <p:cNvPr id="30" name="object 30"/>
            <p:cNvPicPr/>
            <p:nvPr/>
          </p:nvPicPr>
          <p:blipFill>
            <a:blip r:embed="rId19" cstate="print"/>
            <a:stretch>
              <a:fillRect/>
            </a:stretch>
          </p:blipFill>
          <p:spPr>
            <a:xfrm>
              <a:off x="3641463" y="1947437"/>
              <a:ext cx="161944" cy="99978"/>
            </a:xfrm>
            <a:prstGeom prst="rect">
              <a:avLst/>
            </a:prstGeom>
          </p:spPr>
        </p:pic>
        <p:sp>
          <p:nvSpPr>
            <p:cNvPr id="31" name="object 31"/>
            <p:cNvSpPr/>
            <p:nvPr/>
          </p:nvSpPr>
          <p:spPr>
            <a:xfrm>
              <a:off x="785316" y="10523240"/>
              <a:ext cx="18533745" cy="0"/>
            </a:xfrm>
            <a:custGeom>
              <a:avLst/>
              <a:gdLst/>
              <a:ahLst/>
              <a:cxnLst/>
              <a:rect l="l" t="t" r="r" b="b"/>
              <a:pathLst>
                <a:path w="18533745">
                  <a:moveTo>
                    <a:pt x="0" y="0"/>
                  </a:moveTo>
                  <a:lnTo>
                    <a:pt x="18533467" y="0"/>
                  </a:lnTo>
                </a:path>
              </a:pathLst>
            </a:custGeom>
            <a:ln w="10470">
              <a:solidFill>
                <a:srgbClr val="FFFFFF"/>
              </a:solidFill>
            </a:ln>
          </p:spPr>
          <p:txBody>
            <a:bodyPr wrap="square" lIns="0" tIns="0" rIns="0" bIns="0" rtlCol="0"/>
            <a:lstStyle/>
            <a:p>
              <a:pPr defTabSz="415869"/>
              <a:endParaRPr sz="819" kern="0">
                <a:solidFill>
                  <a:sysClr val="windowText" lastClr="000000"/>
                </a:solidFill>
              </a:endParaRPr>
            </a:p>
          </p:txBody>
        </p:sp>
      </p:grpSp>
      <p:sp>
        <p:nvSpPr>
          <p:cNvPr id="34" name="object 4">
            <a:extLst>
              <a:ext uri="{FF2B5EF4-FFF2-40B4-BE49-F238E27FC236}">
                <a16:creationId xmlns:a16="http://schemas.microsoft.com/office/drawing/2014/main" id="{259E307C-811E-9B16-2602-56FC303B0CE7}"/>
              </a:ext>
            </a:extLst>
          </p:cNvPr>
          <p:cNvSpPr txBox="1"/>
          <p:nvPr/>
        </p:nvSpPr>
        <p:spPr>
          <a:xfrm>
            <a:off x="513331" y="3163505"/>
            <a:ext cx="6541082" cy="1153192"/>
          </a:xfrm>
          <a:prstGeom prst="rect">
            <a:avLst/>
          </a:prstGeom>
        </p:spPr>
        <p:txBody>
          <a:bodyPr vert="horz" wrap="square" lIns="0" tIns="5198" rIns="0" bIns="0" rtlCol="0">
            <a:spAutoFit/>
          </a:bodyPr>
          <a:lstStyle/>
          <a:p>
            <a:pPr marL="5776" defTabSz="415869">
              <a:spcBef>
                <a:spcPts val="41"/>
              </a:spcBef>
            </a:pPr>
            <a:r>
              <a:rPr lang="en-GB" sz="2274" kern="0" spc="-5" dirty="0">
                <a:solidFill>
                  <a:srgbClr val="FFFFFF"/>
                </a:solidFill>
                <a:latin typeface="Ubuntu-Light"/>
                <a:cs typeface="Ubuntu-Light"/>
              </a:rPr>
              <a:t>SRC Registrar Conference, 21 September 2023</a:t>
            </a:r>
          </a:p>
          <a:p>
            <a:pPr marL="5776" defTabSz="415869">
              <a:spcBef>
                <a:spcPts val="41"/>
              </a:spcBef>
            </a:pPr>
            <a:r>
              <a:rPr lang="en-GB" sz="2274" kern="0" spc="-5" dirty="0">
                <a:solidFill>
                  <a:srgbClr val="FFFFFF"/>
                </a:solidFill>
                <a:latin typeface="Ubuntu-Light"/>
                <a:cs typeface="Ubuntu-Light"/>
              </a:rPr>
              <a:t> </a:t>
            </a:r>
          </a:p>
          <a:p>
            <a:pPr marL="5776" defTabSz="415869">
              <a:spcBef>
                <a:spcPts val="41"/>
              </a:spcBef>
            </a:pPr>
            <a:r>
              <a:rPr lang="en-GB" sz="1819" kern="0" spc="-5" dirty="0">
                <a:solidFill>
                  <a:srgbClr val="FFFFFF"/>
                </a:solidFill>
                <a:latin typeface="Ubuntu-Light"/>
                <a:cs typeface="Ubuntu-Light"/>
              </a:rPr>
              <a:t>Anna Howells</a:t>
            </a:r>
          </a:p>
          <a:p>
            <a:pPr marL="5776" defTabSz="415869">
              <a:spcBef>
                <a:spcPts val="41"/>
              </a:spcBef>
            </a:pPr>
            <a:r>
              <a:rPr lang="en-GB" sz="1092" kern="0" spc="-5" dirty="0">
                <a:solidFill>
                  <a:srgbClr val="FFFFFF"/>
                </a:solidFill>
                <a:latin typeface="Ubuntu"/>
                <a:cs typeface="Ubuntu"/>
              </a:rPr>
              <a:t>anna.howells@wales.nhs.uk </a:t>
            </a:r>
            <a:endParaRPr lang="en-GB" sz="1092" kern="0" dirty="0">
              <a:solidFill>
                <a:sysClr val="windowText" lastClr="000000"/>
              </a:solidFill>
              <a:latin typeface="Ubuntu"/>
              <a:cs typeface="Ubuntu"/>
            </a:endParaRPr>
          </a:p>
        </p:txBody>
      </p:sp>
      <p:grpSp>
        <p:nvGrpSpPr>
          <p:cNvPr id="40" name="Group 39">
            <a:extLst>
              <a:ext uri="{FF2B5EF4-FFF2-40B4-BE49-F238E27FC236}">
                <a16:creationId xmlns:a16="http://schemas.microsoft.com/office/drawing/2014/main" id="{7A4E368A-A5E5-36B1-81A6-60BB02193108}"/>
              </a:ext>
            </a:extLst>
          </p:cNvPr>
          <p:cNvGrpSpPr/>
          <p:nvPr/>
        </p:nvGrpSpPr>
        <p:grpSpPr>
          <a:xfrm>
            <a:off x="488467" y="373796"/>
            <a:ext cx="2643507" cy="636609"/>
            <a:chOff x="13674927" y="857051"/>
            <a:chExt cx="5812451" cy="1399754"/>
          </a:xfrm>
        </p:grpSpPr>
        <p:sp>
          <p:nvSpPr>
            <p:cNvPr id="37" name="Rectangle 36">
              <a:extLst>
                <a:ext uri="{FF2B5EF4-FFF2-40B4-BE49-F238E27FC236}">
                  <a16:creationId xmlns:a16="http://schemas.microsoft.com/office/drawing/2014/main" id="{F6B8583D-31C6-3063-4681-C8B8EF77527E}"/>
                </a:ext>
              </a:extLst>
            </p:cNvPr>
            <p:cNvSpPr/>
            <p:nvPr/>
          </p:nvSpPr>
          <p:spPr>
            <a:xfrm>
              <a:off x="13674927" y="857051"/>
              <a:ext cx="5812451" cy="1399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5869"/>
              <a:endParaRPr lang="en-GB" sz="819" kern="0">
                <a:solidFill>
                  <a:prstClr val="white"/>
                </a:solidFill>
                <a:latin typeface="Calibri"/>
              </a:endParaRPr>
            </a:p>
          </p:txBody>
        </p:sp>
        <p:pic>
          <p:nvPicPr>
            <p:cNvPr id="35" name="Picture 34">
              <a:extLst>
                <a:ext uri="{FF2B5EF4-FFF2-40B4-BE49-F238E27FC236}">
                  <a16:creationId xmlns:a16="http://schemas.microsoft.com/office/drawing/2014/main" id="{1A6E9D6A-28E0-E3CE-8D67-492A5EA54CFB}"/>
                </a:ext>
              </a:extLst>
            </p:cNvPr>
            <p:cNvPicPr>
              <a:picLocks noChangeAspect="1"/>
            </p:cNvPicPr>
            <p:nvPr/>
          </p:nvPicPr>
          <p:blipFill rotWithShape="1">
            <a:blip r:embed="rId20"/>
            <a:srcRect t="2589" r="1455"/>
            <a:stretch/>
          </p:blipFill>
          <p:spPr>
            <a:xfrm>
              <a:off x="13674927" y="857051"/>
              <a:ext cx="4319942" cy="1373041"/>
            </a:xfrm>
            <a:prstGeom prst="rect">
              <a:avLst/>
            </a:prstGeom>
          </p:spPr>
        </p:pic>
        <p:pic>
          <p:nvPicPr>
            <p:cNvPr id="36" name="Picture 35">
              <a:extLst>
                <a:ext uri="{FF2B5EF4-FFF2-40B4-BE49-F238E27FC236}">
                  <a16:creationId xmlns:a16="http://schemas.microsoft.com/office/drawing/2014/main" id="{6B791DC4-79D7-1227-7270-367EB38DE9E6}"/>
                </a:ext>
              </a:extLst>
            </p:cNvPr>
            <p:cNvPicPr/>
            <p:nvPr/>
          </p:nvPicPr>
          <p:blipFill rotWithShape="1">
            <a:blip r:embed="rId21">
              <a:extLst>
                <a:ext uri="{28A0092B-C50C-407E-A947-70E740481C1C}">
                  <a14:useLocalDpi xmlns:a14="http://schemas.microsoft.com/office/drawing/2010/main" val="0"/>
                </a:ext>
              </a:extLst>
            </a:blip>
            <a:srcRect l="23606" t="863" r="5965" b="-722"/>
            <a:stretch/>
          </p:blipFill>
          <p:spPr bwMode="auto">
            <a:xfrm>
              <a:off x="17195900" y="862127"/>
              <a:ext cx="2291478" cy="1128641"/>
            </a:xfrm>
            <a:prstGeom prst="rect">
              <a:avLst/>
            </a:prstGeom>
            <a:ln>
              <a:noFill/>
            </a:ln>
            <a:extLst>
              <a:ext uri="{53640926-AAD7-44D8-BBD7-CCE9431645EC}">
                <a14:shadowObscured xmlns:a14="http://schemas.microsoft.com/office/drawing/2010/main"/>
              </a:ext>
            </a:extLst>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A6337D4-ADCD-905A-4F2A-45F1C44FD555}"/>
              </a:ext>
            </a:extLst>
          </p:cNvPr>
          <p:cNvGrpSpPr/>
          <p:nvPr/>
        </p:nvGrpSpPr>
        <p:grpSpPr>
          <a:xfrm>
            <a:off x="5813779" y="1227498"/>
            <a:ext cx="3135689" cy="2999133"/>
            <a:chOff x="12782432" y="2698981"/>
            <a:chExt cx="6894644" cy="6594389"/>
          </a:xfrm>
        </p:grpSpPr>
        <p:pic>
          <p:nvPicPr>
            <p:cNvPr id="2" name="Picture 1">
              <a:extLst>
                <a:ext uri="{FF2B5EF4-FFF2-40B4-BE49-F238E27FC236}">
                  <a16:creationId xmlns:a16="http://schemas.microsoft.com/office/drawing/2014/main" id="{D40C5D3F-ADEC-09CC-A445-7FC64CFE158F}"/>
                </a:ext>
              </a:extLst>
            </p:cNvPr>
            <p:cNvPicPr>
              <a:picLocks noChangeAspect="1"/>
            </p:cNvPicPr>
            <p:nvPr/>
          </p:nvPicPr>
          <p:blipFill>
            <a:blip r:embed="rId3"/>
            <a:stretch>
              <a:fillRect/>
            </a:stretch>
          </p:blipFill>
          <p:spPr>
            <a:xfrm>
              <a:off x="13796386" y="2698981"/>
              <a:ext cx="4383097" cy="6594389"/>
            </a:xfrm>
            <a:prstGeom prst="rect">
              <a:avLst/>
            </a:prstGeom>
          </p:spPr>
        </p:pic>
        <p:sp>
          <p:nvSpPr>
            <p:cNvPr id="3" name="Rectangle 2">
              <a:extLst>
                <a:ext uri="{FF2B5EF4-FFF2-40B4-BE49-F238E27FC236}">
                  <a16:creationId xmlns:a16="http://schemas.microsoft.com/office/drawing/2014/main" id="{481F98AB-00AC-0957-C40E-C2AD83D73C37}"/>
                </a:ext>
              </a:extLst>
            </p:cNvPr>
            <p:cNvSpPr/>
            <p:nvPr/>
          </p:nvSpPr>
          <p:spPr>
            <a:xfrm>
              <a:off x="18090227" y="6460521"/>
              <a:ext cx="1375136" cy="695337"/>
            </a:xfrm>
            <a:prstGeom prst="rect">
              <a:avLst/>
            </a:prstGeom>
          </p:spPr>
          <p:txBody>
            <a:bodyPr wrap="square">
              <a:spAutoFit/>
            </a:bodyPr>
            <a:lstStyle/>
            <a:p>
              <a:pPr defTabSz="415869"/>
              <a:r>
                <a:rPr lang="en-GB" sz="1455" b="1" kern="0" dirty="0">
                  <a:solidFill>
                    <a:srgbClr val="8A1B61"/>
                  </a:solidFill>
                  <a:latin typeface="Ubuntu Light" panose="020B0304030602030204" pitchFamily="34" charset="0"/>
                  <a:ea typeface="Calibri" panose="020F0502020204030204" pitchFamily="34" charset="0"/>
                  <a:cs typeface="Arial" panose="020B0604020202020204" pitchFamily="34" charset="0"/>
                </a:rPr>
                <a:t>113</a:t>
              </a:r>
              <a:endParaRPr lang="en-GB" sz="1455" kern="0" dirty="0">
                <a:solidFill>
                  <a:srgbClr val="8A1B61"/>
                </a:solidFill>
                <a:latin typeface="Ubuntu Light" panose="020B0304030602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3CF1990-18D9-0FD3-EDA9-E0D377177836}"/>
                </a:ext>
              </a:extLst>
            </p:cNvPr>
            <p:cNvSpPr/>
            <p:nvPr/>
          </p:nvSpPr>
          <p:spPr>
            <a:xfrm>
              <a:off x="18157962" y="6961527"/>
              <a:ext cx="1519114" cy="757371"/>
            </a:xfrm>
            <a:prstGeom prst="rect">
              <a:avLst/>
            </a:prstGeom>
          </p:spPr>
          <p:txBody>
            <a:bodyPr wrap="square">
              <a:spAutoFit/>
            </a:bodyPr>
            <a:lstStyle/>
            <a:p>
              <a:pPr defTabSz="415869"/>
              <a:r>
                <a:rPr lang="en-GB" sz="819" b="1" kern="0" dirty="0">
                  <a:solidFill>
                    <a:sysClr val="windowText" lastClr="000000"/>
                  </a:solidFill>
                  <a:latin typeface="Ubuntu Light" panose="020B0304030602030204" pitchFamily="34" charset="0"/>
                  <a:ea typeface="Calibri" panose="020F0502020204030204" pitchFamily="34" charset="0"/>
                  <a:cs typeface="Arial" panose="020B0604020202020204" pitchFamily="34" charset="0"/>
                </a:rPr>
                <a:t>Sites in England</a:t>
              </a:r>
            </a:p>
          </p:txBody>
        </p:sp>
        <p:sp>
          <p:nvSpPr>
            <p:cNvPr id="7" name="Rectangle 6">
              <a:extLst>
                <a:ext uri="{FF2B5EF4-FFF2-40B4-BE49-F238E27FC236}">
                  <a16:creationId xmlns:a16="http://schemas.microsoft.com/office/drawing/2014/main" id="{B7A41668-7C89-8B82-5268-F6A7BDFAE1F1}"/>
                </a:ext>
              </a:extLst>
            </p:cNvPr>
            <p:cNvSpPr/>
            <p:nvPr/>
          </p:nvSpPr>
          <p:spPr>
            <a:xfrm>
              <a:off x="16918002" y="3640356"/>
              <a:ext cx="1375136" cy="695337"/>
            </a:xfrm>
            <a:prstGeom prst="rect">
              <a:avLst/>
            </a:prstGeom>
          </p:spPr>
          <p:txBody>
            <a:bodyPr wrap="square">
              <a:spAutoFit/>
            </a:bodyPr>
            <a:lstStyle/>
            <a:p>
              <a:pPr defTabSz="415869"/>
              <a:r>
                <a:rPr lang="en-GB" sz="1455" b="1" kern="0" dirty="0">
                  <a:solidFill>
                    <a:srgbClr val="8A1B61"/>
                  </a:solidFill>
                  <a:latin typeface="Ubuntu Light" panose="020B0304030602030204" pitchFamily="34" charset="0"/>
                  <a:ea typeface="Calibri" panose="020F0502020204030204" pitchFamily="34" charset="0"/>
                  <a:cs typeface="Arial" panose="020B0604020202020204" pitchFamily="34" charset="0"/>
                </a:rPr>
                <a:t>10</a:t>
              </a:r>
              <a:endParaRPr lang="en-GB" sz="1455" kern="0" dirty="0">
                <a:solidFill>
                  <a:srgbClr val="8A1B61"/>
                </a:solidFill>
                <a:latin typeface="Ubuntu Light" panose="020B0304030602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076C2DC-ACEA-231F-C284-2030AFAAA08D}"/>
                </a:ext>
              </a:extLst>
            </p:cNvPr>
            <p:cNvSpPr/>
            <p:nvPr/>
          </p:nvSpPr>
          <p:spPr>
            <a:xfrm>
              <a:off x="17007344" y="4176512"/>
              <a:ext cx="1800597" cy="757371"/>
            </a:xfrm>
            <a:prstGeom prst="rect">
              <a:avLst/>
            </a:prstGeom>
          </p:spPr>
          <p:txBody>
            <a:bodyPr wrap="square">
              <a:spAutoFit/>
            </a:bodyPr>
            <a:lstStyle/>
            <a:p>
              <a:pPr defTabSz="415869"/>
              <a:r>
                <a:rPr lang="en-GB" sz="819" b="1" kern="0" dirty="0">
                  <a:solidFill>
                    <a:sysClr val="windowText" lastClr="000000"/>
                  </a:solidFill>
                  <a:latin typeface="Ubuntu Light" panose="020B0304030602030204" pitchFamily="34" charset="0"/>
                  <a:ea typeface="Calibri" panose="020F0502020204030204" pitchFamily="34" charset="0"/>
                  <a:cs typeface="Arial" panose="020B0604020202020204" pitchFamily="34" charset="0"/>
                </a:rPr>
                <a:t>Sites in Scotland</a:t>
              </a:r>
            </a:p>
          </p:txBody>
        </p:sp>
        <p:sp>
          <p:nvSpPr>
            <p:cNvPr id="9" name="Rectangle 8">
              <a:extLst>
                <a:ext uri="{FF2B5EF4-FFF2-40B4-BE49-F238E27FC236}">
                  <a16:creationId xmlns:a16="http://schemas.microsoft.com/office/drawing/2014/main" id="{F205001A-2F2D-ED26-4E24-D1B5CC1C76CA}"/>
                </a:ext>
              </a:extLst>
            </p:cNvPr>
            <p:cNvSpPr/>
            <p:nvPr/>
          </p:nvSpPr>
          <p:spPr>
            <a:xfrm>
              <a:off x="12794508" y="4622489"/>
              <a:ext cx="1375136" cy="695337"/>
            </a:xfrm>
            <a:prstGeom prst="rect">
              <a:avLst/>
            </a:prstGeom>
          </p:spPr>
          <p:txBody>
            <a:bodyPr wrap="square">
              <a:spAutoFit/>
            </a:bodyPr>
            <a:lstStyle/>
            <a:p>
              <a:pPr defTabSz="415869"/>
              <a:r>
                <a:rPr lang="en-GB" sz="1455" b="1" kern="0" dirty="0">
                  <a:solidFill>
                    <a:srgbClr val="8A1B61"/>
                  </a:solidFill>
                  <a:latin typeface="Ubuntu Light" panose="020B0304030602030204" pitchFamily="34" charset="0"/>
                  <a:cs typeface="Arial" panose="020B0604020202020204" pitchFamily="34" charset="0"/>
                </a:rPr>
                <a:t>5</a:t>
              </a:r>
              <a:endParaRPr lang="en-GB" sz="1455" kern="0" dirty="0">
                <a:solidFill>
                  <a:srgbClr val="8A1B61"/>
                </a:solidFill>
                <a:latin typeface="Ubuntu Light" panose="020B0304030602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72488CA-CD85-44BF-D60B-00DDDC260399}"/>
                </a:ext>
              </a:extLst>
            </p:cNvPr>
            <p:cNvSpPr/>
            <p:nvPr/>
          </p:nvSpPr>
          <p:spPr>
            <a:xfrm>
              <a:off x="12782432" y="5207264"/>
              <a:ext cx="1800597" cy="1034548"/>
            </a:xfrm>
            <a:prstGeom prst="rect">
              <a:avLst/>
            </a:prstGeom>
          </p:spPr>
          <p:txBody>
            <a:bodyPr wrap="square">
              <a:spAutoFit/>
            </a:bodyPr>
            <a:lstStyle/>
            <a:p>
              <a:pPr defTabSz="415869"/>
              <a:r>
                <a:rPr lang="en-GB" sz="819" b="1" kern="0" dirty="0">
                  <a:solidFill>
                    <a:sysClr val="windowText" lastClr="000000"/>
                  </a:solidFill>
                  <a:latin typeface="Ubuntu Light" panose="020B0304030602030204" pitchFamily="34" charset="0"/>
                  <a:ea typeface="Calibri" panose="020F0502020204030204" pitchFamily="34" charset="0"/>
                  <a:cs typeface="Arial" panose="020B0604020202020204" pitchFamily="34" charset="0"/>
                </a:rPr>
                <a:t>Sites in Northern Ireland</a:t>
              </a:r>
            </a:p>
          </p:txBody>
        </p:sp>
        <p:sp>
          <p:nvSpPr>
            <p:cNvPr id="11" name="Rectangle 10">
              <a:extLst>
                <a:ext uri="{FF2B5EF4-FFF2-40B4-BE49-F238E27FC236}">
                  <a16:creationId xmlns:a16="http://schemas.microsoft.com/office/drawing/2014/main" id="{8C31B659-76B8-BFB8-34D8-1788010F2032}"/>
                </a:ext>
              </a:extLst>
            </p:cNvPr>
            <p:cNvSpPr/>
            <p:nvPr/>
          </p:nvSpPr>
          <p:spPr>
            <a:xfrm>
              <a:off x="13751456" y="7016940"/>
              <a:ext cx="1375136" cy="695337"/>
            </a:xfrm>
            <a:prstGeom prst="rect">
              <a:avLst/>
            </a:prstGeom>
          </p:spPr>
          <p:txBody>
            <a:bodyPr wrap="square">
              <a:spAutoFit/>
            </a:bodyPr>
            <a:lstStyle/>
            <a:p>
              <a:pPr defTabSz="415869"/>
              <a:r>
                <a:rPr lang="en-GB" sz="1455" b="1" kern="0" dirty="0">
                  <a:solidFill>
                    <a:srgbClr val="8A1B61"/>
                  </a:solidFill>
                  <a:latin typeface="Ubuntu Light" panose="020B0304030602030204" pitchFamily="34" charset="0"/>
                  <a:cs typeface="Arial" panose="020B0604020202020204" pitchFamily="34" charset="0"/>
                </a:rPr>
                <a:t>7</a:t>
              </a:r>
              <a:endParaRPr lang="en-GB" sz="1455" kern="0" dirty="0">
                <a:solidFill>
                  <a:srgbClr val="8A1B61"/>
                </a:solidFill>
                <a:latin typeface="Ubuntu Light" panose="020B0304030602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814D61DD-959D-1318-EEB4-9D6B22A9CD6F}"/>
                </a:ext>
              </a:extLst>
            </p:cNvPr>
            <p:cNvSpPr/>
            <p:nvPr/>
          </p:nvSpPr>
          <p:spPr>
            <a:xfrm>
              <a:off x="13739381" y="7601717"/>
              <a:ext cx="1424875" cy="757371"/>
            </a:xfrm>
            <a:prstGeom prst="rect">
              <a:avLst/>
            </a:prstGeom>
          </p:spPr>
          <p:txBody>
            <a:bodyPr wrap="square">
              <a:spAutoFit/>
            </a:bodyPr>
            <a:lstStyle/>
            <a:p>
              <a:pPr defTabSz="415869"/>
              <a:r>
                <a:rPr lang="en-GB" sz="819" b="1" kern="0" dirty="0">
                  <a:solidFill>
                    <a:sysClr val="windowText" lastClr="000000"/>
                  </a:solidFill>
                  <a:latin typeface="Ubuntu Light" panose="020B0304030602030204" pitchFamily="34" charset="0"/>
                  <a:ea typeface="Calibri" panose="020F0502020204030204" pitchFamily="34" charset="0"/>
                  <a:cs typeface="Arial" panose="020B0604020202020204" pitchFamily="34" charset="0"/>
                </a:rPr>
                <a:t>Sites in Wales</a:t>
              </a:r>
            </a:p>
          </p:txBody>
        </p:sp>
      </p:grpSp>
      <p:sp>
        <p:nvSpPr>
          <p:cNvPr id="13" name="object 6">
            <a:extLst>
              <a:ext uri="{FF2B5EF4-FFF2-40B4-BE49-F238E27FC236}">
                <a16:creationId xmlns:a16="http://schemas.microsoft.com/office/drawing/2014/main" id="{796F3575-9F0F-CABB-2E22-FC8B7CAA7357}"/>
              </a:ext>
            </a:extLst>
          </p:cNvPr>
          <p:cNvSpPr txBox="1"/>
          <p:nvPr/>
        </p:nvSpPr>
        <p:spPr>
          <a:xfrm>
            <a:off x="351708" y="1618669"/>
            <a:ext cx="4561679" cy="2916081"/>
          </a:xfrm>
          <a:prstGeom prst="rect">
            <a:avLst/>
          </a:prstGeom>
        </p:spPr>
        <p:txBody>
          <a:bodyPr vert="horz" wrap="square" lIns="0" tIns="5487" rIns="0" bIns="0" rtlCol="0">
            <a:spAutoFit/>
          </a:bodyPr>
          <a:lstStyle/>
          <a:p>
            <a:pPr marL="5776" marR="108010" defTabSz="415869">
              <a:lnSpc>
                <a:spcPct val="100400"/>
              </a:lnSpc>
              <a:spcBef>
                <a:spcPts val="43"/>
              </a:spcBef>
            </a:pPr>
            <a:r>
              <a:rPr lang="en-GB" sz="1182" b="1" kern="0" dirty="0">
                <a:solidFill>
                  <a:srgbClr val="8A1B61"/>
                </a:solidFill>
                <a:latin typeface="Ubuntu-Light"/>
                <a:cs typeface="Ubuntu-Light"/>
              </a:rPr>
              <a:t>Time period</a:t>
            </a:r>
          </a:p>
          <a:p>
            <a:pPr marL="161727" marR="108010" indent="-155951" defTabSz="415869">
              <a:lnSpc>
                <a:spcPct val="100400"/>
              </a:lnSpc>
              <a:spcBef>
                <a:spcPts val="43"/>
              </a:spcBef>
              <a:buFont typeface="Arial" panose="020B0604020202020204" pitchFamily="34" charset="0"/>
              <a:buChar char="•"/>
            </a:pPr>
            <a:r>
              <a:rPr lang="en-GB" sz="1182" kern="0" dirty="0">
                <a:solidFill>
                  <a:srgbClr val="7F7F7F"/>
                </a:solidFill>
                <a:latin typeface="Ubuntu-Light"/>
                <a:cs typeface="Ubuntu-Light"/>
              </a:rPr>
              <a:t>Enrolment 18 June 2020 to 31 March 2021</a:t>
            </a:r>
          </a:p>
          <a:p>
            <a:pPr marL="161727" marR="108010" indent="-155951" defTabSz="415869">
              <a:lnSpc>
                <a:spcPct val="100400"/>
              </a:lnSpc>
              <a:spcBef>
                <a:spcPts val="43"/>
              </a:spcBef>
              <a:buFont typeface="Arial" panose="020B0604020202020204" pitchFamily="34" charset="0"/>
              <a:buChar char="•"/>
            </a:pPr>
            <a:r>
              <a:rPr lang="en-GB" sz="1182" kern="0" dirty="0">
                <a:solidFill>
                  <a:srgbClr val="7F7F7F"/>
                </a:solidFill>
                <a:latin typeface="Ubuntu-Light"/>
                <a:cs typeface="Ubuntu-Light"/>
              </a:rPr>
              <a:t>Continuous follow-up from 18 June 2020 to 31 March 2023</a:t>
            </a:r>
          </a:p>
          <a:p>
            <a:pPr marL="161727" marR="108010" indent="-155951" defTabSz="415869">
              <a:lnSpc>
                <a:spcPct val="100400"/>
              </a:lnSpc>
              <a:spcBef>
                <a:spcPts val="43"/>
              </a:spcBef>
              <a:buFont typeface="Arial" panose="020B0604020202020204" pitchFamily="34" charset="0"/>
              <a:buChar char="•"/>
            </a:pPr>
            <a:r>
              <a:rPr lang="en-GB" sz="1182" kern="0" dirty="0">
                <a:solidFill>
                  <a:srgbClr val="7F7F7F"/>
                </a:solidFill>
                <a:latin typeface="Ubuntu-Light"/>
                <a:cs typeface="Ubuntu-Light"/>
              </a:rPr>
              <a:t>Initial 12 months then optional extensions</a:t>
            </a:r>
          </a:p>
          <a:p>
            <a:pPr marL="5776" marR="108010" defTabSz="415869">
              <a:lnSpc>
                <a:spcPct val="100400"/>
              </a:lnSpc>
              <a:spcBef>
                <a:spcPts val="43"/>
              </a:spcBef>
            </a:pPr>
            <a:r>
              <a:rPr lang="en-GB" sz="1182" b="1" kern="0" dirty="0">
                <a:solidFill>
                  <a:srgbClr val="8A1B61"/>
                </a:solidFill>
                <a:latin typeface="Ubuntu-Light"/>
                <a:cs typeface="Ubuntu-Light"/>
              </a:rPr>
              <a:t>Participants</a:t>
            </a:r>
          </a:p>
          <a:p>
            <a:pPr marL="161727" marR="108010" indent="-155951" defTabSz="415869">
              <a:lnSpc>
                <a:spcPct val="100400"/>
              </a:lnSpc>
              <a:spcBef>
                <a:spcPts val="43"/>
              </a:spcBef>
              <a:buFont typeface="Arial" panose="020B0604020202020204" pitchFamily="34" charset="0"/>
              <a:buChar char="•"/>
            </a:pPr>
            <a:r>
              <a:rPr lang="en-GB" sz="1182" kern="0" dirty="0">
                <a:solidFill>
                  <a:srgbClr val="7F7F7F"/>
                </a:solidFill>
                <a:latin typeface="Ubuntu-Light"/>
              </a:rPr>
              <a:t>Over 44,000 healthcare workers, support and administrative staff working at NHS sites joined the SIREN study</a:t>
            </a:r>
          </a:p>
          <a:p>
            <a:pPr marL="5776" marR="108010" defTabSz="415869">
              <a:lnSpc>
                <a:spcPct val="100400"/>
              </a:lnSpc>
              <a:spcBef>
                <a:spcPts val="43"/>
              </a:spcBef>
            </a:pPr>
            <a:r>
              <a:rPr lang="en-GB" sz="1182" b="1" kern="0" dirty="0">
                <a:solidFill>
                  <a:srgbClr val="8A1B61"/>
                </a:solidFill>
                <a:latin typeface="Ubuntu-Light"/>
                <a:cs typeface="Ubuntu-Light"/>
              </a:rPr>
              <a:t>Data collection</a:t>
            </a:r>
          </a:p>
          <a:p>
            <a:pPr marL="161727" marR="108010" indent="-155951" defTabSz="415869">
              <a:lnSpc>
                <a:spcPct val="100400"/>
              </a:lnSpc>
              <a:spcBef>
                <a:spcPts val="43"/>
              </a:spcBef>
              <a:buFont typeface="Arial" panose="020B0604020202020204" pitchFamily="34" charset="0"/>
              <a:buChar char="•"/>
            </a:pPr>
            <a:r>
              <a:rPr lang="en-GB" sz="1182" kern="0" dirty="0">
                <a:solidFill>
                  <a:srgbClr val="7F7F7F"/>
                </a:solidFill>
                <a:latin typeface="Ubuntu-Light"/>
              </a:rPr>
              <a:t>Frequent PCR &amp; antibody testing</a:t>
            </a:r>
          </a:p>
          <a:p>
            <a:pPr marL="161727" marR="108010" indent="-155951" defTabSz="415869">
              <a:lnSpc>
                <a:spcPct val="100400"/>
              </a:lnSpc>
              <a:spcBef>
                <a:spcPts val="43"/>
              </a:spcBef>
              <a:buFont typeface="Arial" panose="020B0604020202020204" pitchFamily="34" charset="0"/>
              <a:buChar char="•"/>
            </a:pPr>
            <a:r>
              <a:rPr lang="en-GB" sz="1182" kern="0" dirty="0">
                <a:solidFill>
                  <a:srgbClr val="7F7F7F"/>
                </a:solidFill>
                <a:latin typeface="Ubuntu-Light"/>
              </a:rPr>
              <a:t>Questionnaires</a:t>
            </a:r>
          </a:p>
          <a:p>
            <a:pPr marL="5776" marR="108010" defTabSz="415869">
              <a:lnSpc>
                <a:spcPct val="100400"/>
              </a:lnSpc>
              <a:spcBef>
                <a:spcPts val="43"/>
              </a:spcBef>
            </a:pPr>
            <a:r>
              <a:rPr lang="en-GB" sz="1182" b="1" kern="0" dirty="0">
                <a:solidFill>
                  <a:srgbClr val="8A1B61"/>
                </a:solidFill>
                <a:latin typeface="Ubuntu-Light"/>
              </a:rPr>
              <a:t>Study questions</a:t>
            </a:r>
          </a:p>
          <a:p>
            <a:pPr marL="161727" marR="108010" indent="-155951" defTabSz="415869">
              <a:lnSpc>
                <a:spcPct val="100400"/>
              </a:lnSpc>
              <a:spcBef>
                <a:spcPts val="43"/>
              </a:spcBef>
              <a:buFont typeface="Arial" panose="020B0604020202020204" pitchFamily="34" charset="0"/>
              <a:buChar char="•"/>
            </a:pPr>
            <a:r>
              <a:rPr lang="en-GB" sz="1182" kern="0" dirty="0">
                <a:solidFill>
                  <a:srgbClr val="7F7F7F"/>
                </a:solidFill>
                <a:latin typeface="Ubuntu-Light"/>
              </a:rPr>
              <a:t>Does previous infection protect you from reinfection and for how long?</a:t>
            </a:r>
          </a:p>
          <a:p>
            <a:pPr marL="161727" marR="108010" indent="-155951" defTabSz="415869">
              <a:lnSpc>
                <a:spcPct val="100400"/>
              </a:lnSpc>
              <a:spcBef>
                <a:spcPts val="43"/>
              </a:spcBef>
              <a:buFont typeface="Arial" panose="020B0604020202020204" pitchFamily="34" charset="0"/>
              <a:buChar char="•"/>
            </a:pPr>
            <a:r>
              <a:rPr lang="en-GB" sz="1182" kern="0" dirty="0">
                <a:solidFill>
                  <a:srgbClr val="7F7F7F"/>
                </a:solidFill>
                <a:latin typeface="Ubuntu-Light"/>
              </a:rPr>
              <a:t>How effective are COVID-19 vaccines at protecting you against infection?</a:t>
            </a:r>
          </a:p>
          <a:p>
            <a:pPr marL="5776" marR="108010" defTabSz="415869">
              <a:lnSpc>
                <a:spcPct val="100400"/>
              </a:lnSpc>
              <a:spcBef>
                <a:spcPts val="43"/>
              </a:spcBef>
            </a:pPr>
            <a:endParaRPr sz="1182" kern="0" dirty="0">
              <a:solidFill>
                <a:sysClr val="windowText" lastClr="000000"/>
              </a:solidFill>
              <a:latin typeface="Ubuntu-Light"/>
              <a:cs typeface="Ubuntu-Light"/>
            </a:endParaRPr>
          </a:p>
        </p:txBody>
      </p:sp>
      <p:sp>
        <p:nvSpPr>
          <p:cNvPr id="17" name="object 2">
            <a:extLst>
              <a:ext uri="{FF2B5EF4-FFF2-40B4-BE49-F238E27FC236}">
                <a16:creationId xmlns:a16="http://schemas.microsoft.com/office/drawing/2014/main" id="{1443EFA1-3720-1327-AD3C-FBB4E2C83E96}"/>
              </a:ext>
            </a:extLst>
          </p:cNvPr>
          <p:cNvSpPr txBox="1">
            <a:spLocks noGrp="1"/>
          </p:cNvSpPr>
          <p:nvPr>
            <p:ph type="title"/>
          </p:nvPr>
        </p:nvSpPr>
        <p:spPr>
          <a:xfrm>
            <a:off x="351707" y="840098"/>
            <a:ext cx="5338399" cy="958064"/>
          </a:xfrm>
          <a:prstGeom prst="rect">
            <a:avLst/>
          </a:prstGeom>
        </p:spPr>
        <p:txBody>
          <a:bodyPr vert="horz" wrap="square" lIns="0" tIns="7220" rIns="0" bIns="0" rtlCol="0">
            <a:spAutoFit/>
          </a:bodyPr>
          <a:lstStyle/>
          <a:p>
            <a:pPr marL="5776">
              <a:spcBef>
                <a:spcPts val="57"/>
              </a:spcBef>
            </a:pPr>
            <a:r>
              <a:rPr lang="en-GB" dirty="0"/>
              <a:t>Introduction</a:t>
            </a:r>
            <a:endParaRPr spc="-9" dirty="0"/>
          </a:p>
          <a:p>
            <a:pPr marL="5776">
              <a:spcBef>
                <a:spcPts val="96"/>
              </a:spcBef>
            </a:pPr>
            <a:r>
              <a:rPr lang="en-GB" sz="1683" b="0" spc="-5" dirty="0">
                <a:solidFill>
                  <a:srgbClr val="F43882"/>
                </a:solidFill>
                <a:latin typeface="Ubuntu-Light"/>
                <a:cs typeface="Ubuntu-Light"/>
              </a:rPr>
              <a:t>A national multicentre prospective cohort study</a:t>
            </a:r>
            <a:br>
              <a:rPr lang="en-GB" sz="1683" b="0" spc="-5" dirty="0">
                <a:solidFill>
                  <a:srgbClr val="F43882"/>
                </a:solidFill>
                <a:latin typeface="Ubuntu-Light"/>
                <a:cs typeface="Ubuntu-Light"/>
              </a:rPr>
            </a:br>
            <a:endParaRPr sz="1683" dirty="0">
              <a:latin typeface="Ubuntu-Light"/>
              <a:cs typeface="Ubuntu-Light"/>
            </a:endParaRPr>
          </a:p>
        </p:txBody>
      </p:sp>
      <p:sp>
        <p:nvSpPr>
          <p:cNvPr id="18" name="TextBox 17">
            <a:extLst>
              <a:ext uri="{FF2B5EF4-FFF2-40B4-BE49-F238E27FC236}">
                <a16:creationId xmlns:a16="http://schemas.microsoft.com/office/drawing/2014/main" id="{9E1E4B99-9838-6407-AA0D-64A8189C3C53}"/>
              </a:ext>
            </a:extLst>
          </p:cNvPr>
          <p:cNvSpPr txBox="1"/>
          <p:nvPr/>
        </p:nvSpPr>
        <p:spPr>
          <a:xfrm>
            <a:off x="6351031" y="789236"/>
            <a:ext cx="2061186" cy="512191"/>
          </a:xfrm>
          <a:prstGeom prst="rect">
            <a:avLst/>
          </a:prstGeom>
          <a:ln w="38100">
            <a:solidFill>
              <a:srgbClr val="8A1B6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r" defTabSz="415869"/>
            <a:r>
              <a:rPr lang="en-GB" sz="1364" b="1" kern="0" dirty="0">
                <a:solidFill>
                  <a:srgbClr val="8A1B61"/>
                </a:solidFill>
                <a:latin typeface="Ubuntu-Light"/>
                <a:cs typeface="Arial" panose="020B0604020202020204" pitchFamily="34" charset="0"/>
              </a:rPr>
              <a:t>44,546</a:t>
            </a:r>
            <a:r>
              <a:rPr lang="en-GB" sz="1364" kern="0" dirty="0">
                <a:solidFill>
                  <a:srgbClr val="8A1B61"/>
                </a:solidFill>
                <a:latin typeface="Ubuntu-Light"/>
                <a:cs typeface="Arial" panose="020B0604020202020204" pitchFamily="34" charset="0"/>
              </a:rPr>
              <a:t> participants</a:t>
            </a:r>
          </a:p>
          <a:p>
            <a:pPr algn="r" defTabSz="415869"/>
            <a:r>
              <a:rPr lang="en-GB" sz="1364" b="1" kern="0" dirty="0">
                <a:solidFill>
                  <a:srgbClr val="8A1B61"/>
                </a:solidFill>
                <a:latin typeface="Ubuntu-Light"/>
                <a:cs typeface="Arial" panose="020B0604020202020204" pitchFamily="34" charset="0"/>
              </a:rPr>
              <a:t>135</a:t>
            </a:r>
            <a:r>
              <a:rPr lang="en-GB" sz="1364" kern="0" dirty="0">
                <a:solidFill>
                  <a:srgbClr val="8A1B61"/>
                </a:solidFill>
                <a:latin typeface="Ubuntu-Light"/>
                <a:cs typeface="Arial" panose="020B0604020202020204" pitchFamily="34" charset="0"/>
              </a:rPr>
              <a:t> sites across the UK</a:t>
            </a:r>
          </a:p>
        </p:txBody>
      </p:sp>
      <p:pic>
        <p:nvPicPr>
          <p:cNvPr id="20" name="Picture 19">
            <a:extLst>
              <a:ext uri="{FF2B5EF4-FFF2-40B4-BE49-F238E27FC236}">
                <a16:creationId xmlns:a16="http://schemas.microsoft.com/office/drawing/2014/main" id="{2BF095B8-2AC6-F36B-4C5E-A009636EFF85}"/>
              </a:ext>
            </a:extLst>
          </p:cNvPr>
          <p:cNvPicPr>
            <a:picLocks noChangeAspect="1"/>
          </p:cNvPicPr>
          <p:nvPr/>
        </p:nvPicPr>
        <p:blipFill>
          <a:blip r:embed="rId4"/>
          <a:stretch>
            <a:fillRect/>
          </a:stretch>
        </p:blipFill>
        <p:spPr>
          <a:xfrm>
            <a:off x="5620228" y="4145785"/>
            <a:ext cx="3302832" cy="51910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1707" y="840098"/>
            <a:ext cx="4669856" cy="699083"/>
          </a:xfrm>
          <a:prstGeom prst="rect">
            <a:avLst/>
          </a:prstGeom>
        </p:spPr>
        <p:txBody>
          <a:bodyPr vert="horz" wrap="square" lIns="0" tIns="7220" rIns="0" bIns="0" rtlCol="0">
            <a:spAutoFit/>
          </a:bodyPr>
          <a:lstStyle/>
          <a:p>
            <a:pPr marL="5776">
              <a:spcBef>
                <a:spcPts val="57"/>
              </a:spcBef>
            </a:pPr>
            <a:r>
              <a:rPr lang="en-GB" dirty="0"/>
              <a:t>Working with SIREN</a:t>
            </a:r>
            <a:endParaRPr spc="-9" dirty="0"/>
          </a:p>
          <a:p>
            <a:pPr marL="5776">
              <a:spcBef>
                <a:spcPts val="96"/>
              </a:spcBef>
            </a:pPr>
            <a:r>
              <a:rPr lang="en-GB" sz="1683" b="0" spc="-5" dirty="0">
                <a:solidFill>
                  <a:srgbClr val="F43882"/>
                </a:solidFill>
                <a:latin typeface="Ubuntu-Light"/>
                <a:cs typeface="Ubuntu-Light"/>
              </a:rPr>
              <a:t>Roles</a:t>
            </a:r>
            <a:endParaRPr sz="1683" dirty="0">
              <a:latin typeface="Ubuntu-Light"/>
              <a:cs typeface="Ubuntu-Light"/>
            </a:endParaRPr>
          </a:p>
        </p:txBody>
      </p:sp>
      <p:sp>
        <p:nvSpPr>
          <p:cNvPr id="6" name="object 6"/>
          <p:cNvSpPr txBox="1">
            <a:spLocks noGrp="1"/>
          </p:cNvSpPr>
          <p:nvPr>
            <p:ph type="sldNum" sz="quarter" idx="7"/>
          </p:nvPr>
        </p:nvSpPr>
        <p:spPr>
          <a:xfrm>
            <a:off x="4025614" y="2149141"/>
            <a:ext cx="35728" cy="81929"/>
          </a:xfrm>
          <a:prstGeom prst="rect">
            <a:avLst/>
          </a:prstGeom>
        </p:spPr>
        <p:txBody>
          <a:bodyPr vert="horz" wrap="square" lIns="0" tIns="1444" rIns="0" bIns="0" rtlCol="0">
            <a:spAutoFit/>
          </a:bodyPr>
          <a:lstStyle/>
          <a:p>
            <a:pPr marL="17328" defTabSz="415869">
              <a:spcBef>
                <a:spcPts val="11"/>
              </a:spcBef>
            </a:pPr>
            <a:fld id="{81D60167-4931-47E6-BA6A-407CBD079E47}" type="slidenum">
              <a:rPr kern="0" dirty="0"/>
              <a:pPr marL="17328" defTabSz="415869">
                <a:spcBef>
                  <a:spcPts val="11"/>
                </a:spcBef>
              </a:pPr>
              <a:t>7</a:t>
            </a:fld>
            <a:endParaRPr kern="0"/>
          </a:p>
        </p:txBody>
      </p:sp>
      <p:sp>
        <p:nvSpPr>
          <p:cNvPr id="3" name="object 3"/>
          <p:cNvSpPr txBox="1">
            <a:spLocks noGrp="1"/>
          </p:cNvSpPr>
          <p:nvPr>
            <p:ph type="body" idx="1"/>
          </p:nvPr>
        </p:nvSpPr>
        <p:spPr>
          <a:xfrm>
            <a:off x="383756" y="1691429"/>
            <a:ext cx="3907130" cy="2682043"/>
          </a:xfrm>
          <a:prstGeom prst="rect">
            <a:avLst/>
          </a:prstGeom>
        </p:spPr>
        <p:txBody>
          <a:bodyPr vert="horz" wrap="square" lIns="0" tIns="5487" rIns="0" bIns="0" rtlCol="0">
            <a:spAutoFit/>
          </a:bodyPr>
          <a:lstStyle/>
          <a:p>
            <a:pPr marL="161727" marR="2310" indent="-155951">
              <a:lnSpc>
                <a:spcPct val="200000"/>
              </a:lnSpc>
              <a:spcBef>
                <a:spcPts val="43"/>
              </a:spcBef>
              <a:buFont typeface="Arial" panose="020B0604020202020204" pitchFamily="34" charset="0"/>
              <a:buChar char="•"/>
            </a:pPr>
            <a:r>
              <a:rPr lang="en-GB" sz="1182" spc="-9" dirty="0"/>
              <a:t>Cohort retention</a:t>
            </a:r>
          </a:p>
          <a:p>
            <a:pPr marL="161727" marR="2310" indent="-155951">
              <a:lnSpc>
                <a:spcPct val="200000"/>
              </a:lnSpc>
              <a:spcBef>
                <a:spcPts val="43"/>
              </a:spcBef>
              <a:buFont typeface="Arial" panose="020B0604020202020204" pitchFamily="34" charset="0"/>
              <a:buChar char="•"/>
            </a:pPr>
            <a:r>
              <a:rPr lang="en-GB" sz="1182" spc="-9" dirty="0"/>
              <a:t>Disseminating research and showcasing the study</a:t>
            </a:r>
          </a:p>
          <a:p>
            <a:pPr marL="161727" marR="2310" indent="-155951">
              <a:lnSpc>
                <a:spcPct val="200000"/>
              </a:lnSpc>
              <a:spcBef>
                <a:spcPts val="43"/>
              </a:spcBef>
              <a:buFont typeface="Arial" panose="020B0604020202020204" pitchFamily="34" charset="0"/>
              <a:buChar char="•"/>
            </a:pPr>
            <a:r>
              <a:rPr lang="en-GB" sz="1182" spc="-9" dirty="0"/>
              <a:t>Participant Involvement Panel (PIP)</a:t>
            </a:r>
          </a:p>
          <a:p>
            <a:pPr marL="161727" marR="2310" indent="-155951">
              <a:lnSpc>
                <a:spcPct val="200000"/>
              </a:lnSpc>
              <a:spcBef>
                <a:spcPts val="43"/>
              </a:spcBef>
              <a:buFont typeface="Arial" panose="020B0604020202020204" pitchFamily="34" charset="0"/>
              <a:buChar char="•"/>
            </a:pPr>
            <a:r>
              <a:rPr lang="en-GB" sz="1182" spc="-9" dirty="0"/>
              <a:t>Qualitative research</a:t>
            </a:r>
          </a:p>
          <a:p>
            <a:pPr marL="161727" marR="2310" indent="-155951">
              <a:lnSpc>
                <a:spcPct val="200000"/>
              </a:lnSpc>
              <a:spcBef>
                <a:spcPts val="43"/>
              </a:spcBef>
              <a:buFont typeface="Arial" panose="020B0604020202020204" pitchFamily="34" charset="0"/>
              <a:buChar char="•"/>
            </a:pPr>
            <a:r>
              <a:rPr lang="en-GB" sz="1182" spc="-9" dirty="0"/>
              <a:t>Paper writing </a:t>
            </a:r>
          </a:p>
          <a:p>
            <a:pPr marL="161727" marR="2310" indent="-155951">
              <a:lnSpc>
                <a:spcPct val="200000"/>
              </a:lnSpc>
              <a:spcBef>
                <a:spcPts val="43"/>
              </a:spcBef>
              <a:buFont typeface="Arial" panose="020B0604020202020204" pitchFamily="34" charset="0"/>
              <a:buChar char="•"/>
            </a:pPr>
            <a:r>
              <a:rPr lang="en-GB" sz="1182" spc="-9" dirty="0"/>
              <a:t>Regional lead</a:t>
            </a:r>
          </a:p>
          <a:p>
            <a:pPr marL="161727" marR="2310" indent="-155951">
              <a:lnSpc>
                <a:spcPct val="200000"/>
              </a:lnSpc>
              <a:spcBef>
                <a:spcPts val="43"/>
              </a:spcBef>
              <a:buFont typeface="Arial" panose="020B0604020202020204" pitchFamily="34" charset="0"/>
              <a:buChar char="•"/>
            </a:pPr>
            <a:endParaRPr lang="en-GB" spc="-9" dirty="0"/>
          </a:p>
          <a:p>
            <a:pPr marL="161727" marR="2310" indent="-155951">
              <a:lnSpc>
                <a:spcPct val="100400"/>
              </a:lnSpc>
              <a:spcBef>
                <a:spcPts val="43"/>
              </a:spcBef>
              <a:buFont typeface="Arial" panose="020B0604020202020204" pitchFamily="34" charset="0"/>
              <a:buChar char="•"/>
            </a:pPr>
            <a:endParaRPr spc="-9" dirty="0"/>
          </a:p>
        </p:txBody>
      </p:sp>
      <p:pic>
        <p:nvPicPr>
          <p:cNvPr id="8" name="Picture 7">
            <a:extLst>
              <a:ext uri="{FF2B5EF4-FFF2-40B4-BE49-F238E27FC236}">
                <a16:creationId xmlns:a16="http://schemas.microsoft.com/office/drawing/2014/main" id="{5E17826D-B3DE-3DC3-2100-62433D4EABED}"/>
              </a:ext>
            </a:extLst>
          </p:cNvPr>
          <p:cNvPicPr>
            <a:picLocks noChangeAspect="1"/>
          </p:cNvPicPr>
          <p:nvPr/>
        </p:nvPicPr>
        <p:blipFill>
          <a:blip r:embed="rId3"/>
          <a:stretch>
            <a:fillRect/>
          </a:stretch>
        </p:blipFill>
        <p:spPr>
          <a:xfrm>
            <a:off x="4572000" y="557314"/>
            <a:ext cx="3432196" cy="1961255"/>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0EC797F-7ED4-AD3A-37BD-6CF62D9371D9}"/>
              </a:ext>
            </a:extLst>
          </p:cNvPr>
          <p:cNvPicPr>
            <a:picLocks noChangeAspect="1"/>
          </p:cNvPicPr>
          <p:nvPr/>
        </p:nvPicPr>
        <p:blipFill>
          <a:blip r:embed="rId4"/>
          <a:stretch>
            <a:fillRect/>
          </a:stretch>
        </p:blipFill>
        <p:spPr>
          <a:xfrm>
            <a:off x="2697173" y="2841238"/>
            <a:ext cx="3298947" cy="1615652"/>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999A8BCD-789E-3749-5995-290C726117A0}"/>
              </a:ext>
            </a:extLst>
          </p:cNvPr>
          <p:cNvPicPr>
            <a:picLocks noChangeAspect="1"/>
          </p:cNvPicPr>
          <p:nvPr/>
        </p:nvPicPr>
        <p:blipFill>
          <a:blip r:embed="rId5"/>
          <a:stretch>
            <a:fillRect/>
          </a:stretch>
        </p:blipFill>
        <p:spPr>
          <a:xfrm>
            <a:off x="5728771" y="2113766"/>
            <a:ext cx="3309580" cy="15352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5033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9E08-46BB-3ADC-3490-686DCDE002EB}"/>
              </a:ext>
            </a:extLst>
          </p:cNvPr>
          <p:cNvSpPr>
            <a:spLocks noGrp="1"/>
          </p:cNvSpPr>
          <p:nvPr>
            <p:ph type="title"/>
          </p:nvPr>
        </p:nvSpPr>
        <p:spPr>
          <a:xfrm>
            <a:off x="351707" y="840098"/>
            <a:ext cx="2973468" cy="419931"/>
          </a:xfrm>
        </p:spPr>
        <p:txBody>
          <a:bodyPr/>
          <a:lstStyle/>
          <a:p>
            <a:r>
              <a:rPr lang="en-GB" dirty="0"/>
              <a:t>Cohort retention</a:t>
            </a:r>
          </a:p>
        </p:txBody>
      </p:sp>
      <p:pic>
        <p:nvPicPr>
          <p:cNvPr id="4" name="Content Placeholder 3">
            <a:extLst>
              <a:ext uri="{FF2B5EF4-FFF2-40B4-BE49-F238E27FC236}">
                <a16:creationId xmlns:a16="http://schemas.microsoft.com/office/drawing/2014/main" id="{0CB73BCE-ABCF-7F8D-ABAC-59464283BF72}"/>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978" y="1462918"/>
            <a:ext cx="4423429" cy="2649572"/>
          </a:xfrm>
          <a:prstGeom prst="rect">
            <a:avLst/>
          </a:prstGeom>
          <a:noFill/>
          <a:ln>
            <a:noFill/>
          </a:ln>
        </p:spPr>
      </p:pic>
      <p:sp>
        <p:nvSpPr>
          <p:cNvPr id="5" name="object 3">
            <a:extLst>
              <a:ext uri="{FF2B5EF4-FFF2-40B4-BE49-F238E27FC236}">
                <a16:creationId xmlns:a16="http://schemas.microsoft.com/office/drawing/2014/main" id="{311ED141-DB2E-C77C-3DD0-5AC5E57F09AD}"/>
              </a:ext>
            </a:extLst>
          </p:cNvPr>
          <p:cNvSpPr txBox="1">
            <a:spLocks noGrp="1"/>
          </p:cNvSpPr>
          <p:nvPr>
            <p:ph type="body" idx="1"/>
          </p:nvPr>
        </p:nvSpPr>
        <p:spPr>
          <a:xfrm>
            <a:off x="4787636" y="1260029"/>
            <a:ext cx="4004657" cy="2916081"/>
          </a:xfrm>
          <a:prstGeom prst="rect">
            <a:avLst/>
          </a:prstGeom>
        </p:spPr>
        <p:txBody>
          <a:bodyPr vert="horz" wrap="square" lIns="0" tIns="5487" rIns="0" bIns="0" rtlCol="0">
            <a:spAutoFit/>
          </a:bodyPr>
          <a:lstStyle/>
          <a:p>
            <a:pPr marL="161727" marR="2310" indent="-155951">
              <a:lnSpc>
                <a:spcPct val="100400"/>
              </a:lnSpc>
              <a:spcBef>
                <a:spcPts val="43"/>
              </a:spcBef>
              <a:buFont typeface="Arial" panose="020B0604020202020204" pitchFamily="34" charset="0"/>
              <a:buChar char="•"/>
            </a:pPr>
            <a:r>
              <a:rPr lang="en-GB" sz="1182" dirty="0"/>
              <a:t>85% of participants completed their 12-month follow-up (n=37,686).</a:t>
            </a:r>
          </a:p>
          <a:p>
            <a:pPr marL="161727" marR="2310" indent="-155951">
              <a:lnSpc>
                <a:spcPct val="100400"/>
              </a:lnSpc>
              <a:spcBef>
                <a:spcPts val="43"/>
              </a:spcBef>
              <a:buFont typeface="Arial" panose="020B0604020202020204" pitchFamily="34" charset="0"/>
              <a:buChar char="•"/>
            </a:pPr>
            <a:endParaRPr lang="en-GB" sz="1182" dirty="0"/>
          </a:p>
          <a:p>
            <a:pPr marL="161727" marR="2310" indent="-155951">
              <a:lnSpc>
                <a:spcPct val="100400"/>
              </a:lnSpc>
              <a:spcBef>
                <a:spcPts val="43"/>
              </a:spcBef>
              <a:buFont typeface="Arial" panose="020B0604020202020204" pitchFamily="34" charset="0"/>
              <a:buChar char="•"/>
            </a:pPr>
            <a:r>
              <a:rPr lang="en-GB" sz="1182" dirty="0"/>
              <a:t>88% of participants completed 24-months (n=7,274).</a:t>
            </a:r>
          </a:p>
          <a:p>
            <a:pPr marL="161727" marR="2310" indent="-155951">
              <a:lnSpc>
                <a:spcPct val="100400"/>
              </a:lnSpc>
              <a:spcBef>
                <a:spcPts val="43"/>
              </a:spcBef>
              <a:buFont typeface="Arial" panose="020B0604020202020204" pitchFamily="34" charset="0"/>
              <a:buChar char="•"/>
            </a:pPr>
            <a:endParaRPr lang="en-GB" sz="1182" dirty="0"/>
          </a:p>
          <a:p>
            <a:pPr marL="161727" marR="2310" indent="-155951">
              <a:lnSpc>
                <a:spcPct val="100400"/>
              </a:lnSpc>
              <a:spcBef>
                <a:spcPts val="43"/>
              </a:spcBef>
              <a:buFont typeface="Arial" panose="020B0604020202020204" pitchFamily="34" charset="0"/>
              <a:buChar char="•"/>
            </a:pPr>
            <a:r>
              <a:rPr lang="en-GB" sz="1182" dirty="0"/>
              <a:t>Retention varied with age, ethnicity and by SIREN site.</a:t>
            </a:r>
          </a:p>
          <a:p>
            <a:pPr marL="161727" marR="2310" indent="-155951">
              <a:lnSpc>
                <a:spcPct val="100400"/>
              </a:lnSpc>
              <a:spcBef>
                <a:spcPts val="43"/>
              </a:spcBef>
              <a:buFont typeface="Arial" panose="020B0604020202020204" pitchFamily="34" charset="0"/>
              <a:buChar char="•"/>
            </a:pPr>
            <a:endParaRPr lang="en-GB" sz="1182" dirty="0"/>
          </a:p>
          <a:p>
            <a:pPr marL="161727" marR="2310" indent="-155951">
              <a:lnSpc>
                <a:spcPct val="100400"/>
              </a:lnSpc>
              <a:spcBef>
                <a:spcPts val="43"/>
              </a:spcBef>
              <a:buFont typeface="Arial" panose="020B0604020202020204" pitchFamily="34" charset="0"/>
              <a:buChar char="•"/>
            </a:pPr>
            <a:r>
              <a:rPr lang="en-GB" sz="1182" dirty="0"/>
              <a:t>Feedback survey suggests 90% of respondents found SIREN easy to participate in.</a:t>
            </a:r>
          </a:p>
          <a:p>
            <a:pPr marL="5776" marR="2310">
              <a:lnSpc>
                <a:spcPct val="100400"/>
              </a:lnSpc>
              <a:spcBef>
                <a:spcPts val="43"/>
              </a:spcBef>
            </a:pPr>
            <a:endParaRPr lang="en-GB" sz="1182" dirty="0"/>
          </a:p>
          <a:p>
            <a:pPr marL="161727" marR="2310" indent="-155951">
              <a:lnSpc>
                <a:spcPct val="100400"/>
              </a:lnSpc>
              <a:spcBef>
                <a:spcPts val="43"/>
              </a:spcBef>
              <a:buFont typeface="Arial" panose="020B0604020202020204" pitchFamily="34" charset="0"/>
              <a:buChar char="•"/>
            </a:pPr>
            <a:r>
              <a:rPr lang="en-GB" sz="1182" dirty="0"/>
              <a:t>93% of respondents agreed that SIREN made them feel like they were making valuable contribution to the pandemic response.  </a:t>
            </a:r>
          </a:p>
          <a:p>
            <a:pPr marL="161727" marR="2310" indent="-155951">
              <a:lnSpc>
                <a:spcPct val="100400"/>
              </a:lnSpc>
              <a:spcBef>
                <a:spcPts val="43"/>
              </a:spcBef>
              <a:buFont typeface="Arial" panose="020B0604020202020204" pitchFamily="34" charset="0"/>
              <a:buChar char="•"/>
            </a:pPr>
            <a:endParaRPr lang="en-GB" sz="1182" spc="-9" dirty="0"/>
          </a:p>
          <a:p>
            <a:pPr marL="161727" marR="2310" indent="-155951">
              <a:lnSpc>
                <a:spcPct val="100400"/>
              </a:lnSpc>
              <a:spcBef>
                <a:spcPts val="43"/>
              </a:spcBef>
              <a:buFont typeface="Arial" panose="020B0604020202020204" pitchFamily="34" charset="0"/>
              <a:buChar char="•"/>
            </a:pPr>
            <a:r>
              <a:rPr lang="en-GB" sz="1182" spc="-9" dirty="0"/>
              <a:t>Successful PIP recruitment – increase from 30 to 485 applications to join panel between Phase 1 and Phase 2.</a:t>
            </a:r>
            <a:endParaRPr sz="1182" spc="-9" dirty="0"/>
          </a:p>
        </p:txBody>
      </p:sp>
    </p:spTree>
    <p:extLst>
      <p:ext uri="{BB962C8B-B14F-4D97-AF65-F5344CB8AC3E}">
        <p14:creationId xmlns:p14="http://schemas.microsoft.com/office/powerpoint/2010/main" val="14375975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ph_ppt_master_16_9" id="{96047EBC-B214-435F-AD76-655360B845E7}" vid="{39147BC6-2302-4169-A9C5-4CDA171DCD8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nolin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dark sales pitch_tm22318419_Win32_LW__SL_v3" id="{25F84EBA-C1D2-4AFA-BE29-F69FFF8F2DC6}" vid="{6C5BA4FE-EBF3-4DA8-82DB-24F1AF7B6C41}"/>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Public Health Wales Theme">
      <a:dk1>
        <a:srgbClr val="000000"/>
      </a:dk1>
      <a:lt1>
        <a:srgbClr val="FFFFFF"/>
      </a:lt1>
      <a:dk2>
        <a:srgbClr val="324F82"/>
      </a:dk2>
      <a:lt2>
        <a:srgbClr val="E7E6E6"/>
      </a:lt2>
      <a:accent1>
        <a:srgbClr val="324F82"/>
      </a:accent1>
      <a:accent2>
        <a:srgbClr val="28B8CE"/>
      </a:accent2>
      <a:accent3>
        <a:srgbClr val="4FB9AB"/>
      </a:accent3>
      <a:accent4>
        <a:srgbClr val="F8C402"/>
      </a:accent4>
      <a:accent5>
        <a:srgbClr val="DF3782"/>
      </a:accent5>
      <a:accent6>
        <a:srgbClr val="70AD47"/>
      </a:accent6>
      <a:hlink>
        <a:srgbClr val="28B8CE"/>
      </a:hlink>
      <a:folHlink>
        <a:srgbClr val="DF378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3000" b="0" i="0" dirty="0" smtClean="0">
            <a:solidFill>
              <a:schemeClr val="bg1"/>
            </a:solidFill>
            <a:latin typeface="Ubuntu" charset="0"/>
            <a:ea typeface="Ubuntu" charset="0"/>
            <a:cs typeface="Ubuntu" charset="0"/>
          </a:defRPr>
        </a:defPPr>
      </a:lstStyle>
    </a:txDef>
  </a:objectDefaults>
  <a:extraClrSchemeLst/>
  <a:extLst>
    <a:ext uri="{05A4C25C-085E-4340-85A3-A5531E510DB2}">
      <thm15:themeFamily xmlns:thm15="http://schemas.microsoft.com/office/thememl/2012/main" name="PHW PPT Template" id="{CF5567AB-625C-CB4D-8AD5-4A60DD3D97F6}" vid="{EBA284EE-FC4C-2544-8931-2A4AC163670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1970</TotalTime>
  <Words>3168</Words>
  <Application>Microsoft Office PowerPoint</Application>
  <PresentationFormat>On-screen Show (16:9)</PresentationFormat>
  <Paragraphs>406</Paragraphs>
  <Slides>37</Slides>
  <Notes>23</Notes>
  <HiddenSlides>0</HiddenSlides>
  <MMClips>1</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37</vt:i4>
      </vt:variant>
    </vt:vector>
  </HeadingPairs>
  <TitlesOfParts>
    <vt:vector size="62" baseType="lpstr">
      <vt:lpstr>Arial</vt:lpstr>
      <vt:lpstr>Calibri</vt:lpstr>
      <vt:lpstr>Calibri Light</vt:lpstr>
      <vt:lpstr>Courier New</vt:lpstr>
      <vt:lpstr>DM Sans</vt:lpstr>
      <vt:lpstr>DM Sans Bold</vt:lpstr>
      <vt:lpstr>Effra</vt:lpstr>
      <vt:lpstr>Effra Heavy</vt:lpstr>
      <vt:lpstr>Kollektif</vt:lpstr>
      <vt:lpstr>Kollektif Bold</vt:lpstr>
      <vt:lpstr>Rockwell</vt:lpstr>
      <vt:lpstr>Tenorite</vt:lpstr>
      <vt:lpstr>Trebuchet MS</vt:lpstr>
      <vt:lpstr>Ubuntu</vt:lpstr>
      <vt:lpstr>Ubuntu Light</vt:lpstr>
      <vt:lpstr>Ubuntu-Light</vt:lpstr>
      <vt:lpstr>Verdana</vt:lpstr>
      <vt:lpstr>Wingdings</vt:lpstr>
      <vt:lpstr>Office Theme</vt:lpstr>
      <vt:lpstr>1_Office Theme</vt:lpstr>
      <vt:lpstr>2_Office Theme</vt:lpstr>
      <vt:lpstr>3_Office Theme</vt:lpstr>
      <vt:lpstr>Monoline</vt:lpstr>
      <vt:lpstr>4_Office Theme</vt:lpstr>
      <vt:lpstr>5_Office Theme</vt:lpstr>
      <vt:lpstr>FPH Registrars Conference 2023</vt:lpstr>
      <vt:lpstr>Transport and Health</vt:lpstr>
      <vt:lpstr>PowerPoint Presentation</vt:lpstr>
      <vt:lpstr>Public health placement</vt:lpstr>
      <vt:lpstr>Luke Robertshaw Public health Registrar ST5 North East Region</vt:lpstr>
      <vt:lpstr>SARS-CoV-2 Immunity and Reinfection EvaluatioN (SIREN) study</vt:lpstr>
      <vt:lpstr>Introduction A national multicentre prospective cohort study </vt:lpstr>
      <vt:lpstr>Working with SIREN Roles</vt:lpstr>
      <vt:lpstr>Cohort retention</vt:lpstr>
      <vt:lpstr>Thank you</vt:lpstr>
      <vt:lpstr>Pour une famille saine et prospère: Family planning in Côte d’Ivoire</vt:lpstr>
      <vt:lpstr>Introduction  </vt:lpstr>
      <vt:lpstr>Pour une famille saine et prospère:  Family planning in Côte d’Ivoire</vt:lpstr>
      <vt:lpstr>Radio campaign</vt:lpstr>
      <vt:lpstr>Evaluation</vt:lpstr>
      <vt:lpstr>Thank you  Any questions?</vt:lpstr>
      <vt:lpstr>Pregnancy and childhood vaccination </vt:lpstr>
      <vt:lpstr>PowerPoint Presentation</vt:lpstr>
      <vt:lpstr>PowerPoint Presentation</vt:lpstr>
      <vt:lpstr>PowerPoint Presentation</vt:lpstr>
      <vt:lpstr>Implications</vt:lpstr>
      <vt:lpstr>PowerPoint Presentation</vt:lpstr>
      <vt:lpstr>Modelling The public health implications of the cost-of-living crisis</vt:lpstr>
      <vt:lpstr>PowerPoint Presentation</vt:lpstr>
      <vt:lpstr>PowerPoint Presentation</vt:lpstr>
      <vt:lpstr>PowerPoint Presentation</vt:lpstr>
      <vt:lpstr>PowerPoint Presentation</vt:lpstr>
      <vt:lpstr>Thank you  Any questions?</vt:lpstr>
      <vt:lpstr>Public Health in the Ambulance Sector </vt:lpstr>
      <vt:lpstr>Public Health Opportunities </vt:lpstr>
      <vt:lpstr>Practical considerations</vt:lpstr>
      <vt:lpstr>Thank you Any questions? </vt:lpstr>
      <vt:lpstr>Vaping amongst children and young people in Wales Incident Response Group</vt:lpstr>
      <vt:lpstr>PowerPoint Presentation</vt:lpstr>
      <vt:lpstr>PowerPoint Presentation</vt:lpstr>
      <vt:lpstr>PowerPoint Presentation</vt:lpstr>
      <vt:lpstr>Thank you  Any questions?</vt:lpstr>
    </vt:vector>
  </TitlesOfParts>
  <Company>McGregor Creative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McGregor</dc:creator>
  <cp:lastModifiedBy>Dalia Youssef</cp:lastModifiedBy>
  <cp:revision>30</cp:revision>
  <dcterms:created xsi:type="dcterms:W3CDTF">2018-03-13T10:34:35Z</dcterms:created>
  <dcterms:modified xsi:type="dcterms:W3CDTF">2023-09-28T15:03:30Z</dcterms:modified>
</cp:coreProperties>
</file>